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B043-6B60-CB48-A967-FC0AE9BF4A14}" type="datetimeFigureOut">
              <a:rPr lang="es-ES" smtClean="0"/>
              <a:t>09/05/2019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623-A761-134F-A73F-66AD9ACF21B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B043-6B60-CB48-A967-FC0AE9BF4A14}" type="datetimeFigureOut">
              <a:rPr lang="es-ES" smtClean="0"/>
              <a:t>09/05/2019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623-A761-134F-A73F-66AD9ACF21B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B043-6B60-CB48-A967-FC0AE9BF4A14}" type="datetimeFigureOut">
              <a:rPr lang="es-ES" smtClean="0"/>
              <a:t>09/05/2019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623-A761-134F-A73F-66AD9ACF21B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B043-6B60-CB48-A967-FC0AE9BF4A14}" type="datetimeFigureOut">
              <a:rPr lang="es-ES" smtClean="0"/>
              <a:t>09/05/2019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623-A761-134F-A73F-66AD9ACF21B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B043-6B60-CB48-A967-FC0AE9BF4A14}" type="datetimeFigureOut">
              <a:rPr lang="es-ES" smtClean="0"/>
              <a:t>09/05/2019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623-A761-134F-A73F-66AD9ACF21B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B043-6B60-CB48-A967-FC0AE9BF4A14}" type="datetimeFigureOut">
              <a:rPr lang="es-ES" smtClean="0"/>
              <a:t>09/05/2019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623-A761-134F-A73F-66AD9ACF21B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B043-6B60-CB48-A967-FC0AE9BF4A14}" type="datetimeFigureOut">
              <a:rPr lang="es-ES" smtClean="0"/>
              <a:t>09/05/2019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623-A761-134F-A73F-66AD9ACF21B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B043-6B60-CB48-A967-FC0AE9BF4A14}" type="datetimeFigureOut">
              <a:rPr lang="es-ES" smtClean="0"/>
              <a:t>09/05/2019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623-A761-134F-A73F-66AD9ACF21B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B043-6B60-CB48-A967-FC0AE9BF4A14}" type="datetimeFigureOut">
              <a:rPr lang="es-ES" smtClean="0"/>
              <a:t>09/05/2019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623-A761-134F-A73F-66AD9ACF21B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B043-6B60-CB48-A967-FC0AE9BF4A14}" type="datetimeFigureOut">
              <a:rPr lang="es-ES" smtClean="0"/>
              <a:t>09/05/2019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37623-A761-134F-A73F-66AD9ACF21BD}" type="slidenum">
              <a:rPr lang="es-ES" smtClean="0"/>
              <a:t>‹#›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B043-6B60-CB48-A967-FC0AE9BF4A14}" type="datetimeFigureOut">
              <a:rPr lang="es-ES" smtClean="0"/>
              <a:t>09/05/2019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437623-A761-134F-A73F-66AD9ACF21BD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E437623-A761-134F-A73F-66AD9ACF21BD}" type="slidenum">
              <a:rPr lang="es-ES" smtClean="0"/>
              <a:t>‹#›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F8BB043-6B60-CB48-A967-FC0AE9BF4A14}" type="datetimeFigureOut">
              <a:rPr lang="es-ES" smtClean="0"/>
              <a:t>09/05/2019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Covaci</a:t>
            </a:r>
            <a:r>
              <a:rPr lang="es-ES" dirty="0" smtClean="0"/>
              <a:t> case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 Case C‑216/14 </a:t>
            </a:r>
            <a:endParaRPr lang="es-ES" dirty="0" smtClean="0"/>
          </a:p>
          <a:p>
            <a:pPr algn="r"/>
            <a:r>
              <a:rPr lang="es-ES" dirty="0" smtClean="0"/>
              <a:t>Cristina Arteaga Fernández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852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604729"/>
            <a:ext cx="7620000" cy="5796071"/>
          </a:xfrm>
        </p:spPr>
        <p:txBody>
          <a:bodyPr/>
          <a:lstStyle/>
          <a:p>
            <a:r>
              <a:rPr lang="es-ES" dirty="0" err="1"/>
              <a:t>P</a:t>
            </a:r>
            <a:r>
              <a:rPr lang="es-ES" dirty="0" err="1" smtClean="0"/>
              <a:t>eriod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/>
              <a:t>two</a:t>
            </a:r>
            <a:r>
              <a:rPr lang="es-ES" dirty="0"/>
              <a:t> </a:t>
            </a:r>
            <a:r>
              <a:rPr lang="es-ES" dirty="0" err="1"/>
              <a:t>weeks</a:t>
            </a:r>
            <a:r>
              <a:rPr lang="es-ES" dirty="0"/>
              <a:t> </a:t>
            </a:r>
            <a:r>
              <a:rPr lang="es-ES" dirty="0" smtClean="0"/>
              <a:t> </a:t>
            </a:r>
            <a:r>
              <a:rPr lang="es-ES" dirty="0" err="1" smtClean="0"/>
              <a:t>began</a:t>
            </a:r>
            <a:r>
              <a:rPr lang="es-ES" dirty="0" smtClean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run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time </a:t>
            </a:r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accused</a:t>
            </a:r>
            <a:r>
              <a:rPr lang="es-ES" dirty="0"/>
              <a:t> </a:t>
            </a:r>
            <a:r>
              <a:rPr lang="es-ES" dirty="0" err="1"/>
              <a:t>person</a:t>
            </a:r>
            <a:r>
              <a:rPr lang="es-ES" dirty="0"/>
              <a:t> </a:t>
            </a:r>
            <a:r>
              <a:rPr lang="es-ES" dirty="0" err="1"/>
              <a:t>actually</a:t>
            </a:r>
            <a:r>
              <a:rPr lang="es-ES" dirty="0"/>
              <a:t> </a:t>
            </a:r>
            <a:r>
              <a:rPr lang="es-ES" dirty="0" err="1"/>
              <a:t>became</a:t>
            </a:r>
            <a:r>
              <a:rPr lang="es-ES" dirty="0"/>
              <a:t> </a:t>
            </a:r>
            <a:r>
              <a:rPr lang="es-ES" dirty="0" err="1"/>
              <a:t>aware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penalty</a:t>
            </a:r>
            <a:r>
              <a:rPr lang="es-ES" dirty="0"/>
              <a:t> </a:t>
            </a:r>
            <a:r>
              <a:rPr lang="es-ES" dirty="0" err="1"/>
              <a:t>order</a:t>
            </a:r>
            <a:r>
              <a:rPr lang="es-ES" dirty="0"/>
              <a:t>,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order</a:t>
            </a:r>
            <a:r>
              <a:rPr lang="es-ES" dirty="0"/>
              <a:t> </a:t>
            </a:r>
            <a:r>
              <a:rPr lang="es-ES" dirty="0" err="1"/>
              <a:t>providing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accusation</a:t>
            </a:r>
            <a:r>
              <a:rPr lang="es-ES" dirty="0"/>
              <a:t> </a:t>
            </a:r>
            <a:r>
              <a:rPr lang="es-ES" dirty="0" err="1"/>
              <a:t>within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meaning</a:t>
            </a:r>
            <a:r>
              <a:rPr lang="es-ES" dirty="0"/>
              <a:t> of </a:t>
            </a:r>
            <a:r>
              <a:rPr lang="es-ES" dirty="0" err="1"/>
              <a:t>Article</a:t>
            </a:r>
            <a:r>
              <a:rPr lang="es-ES" dirty="0"/>
              <a:t> 6 of </a:t>
            </a:r>
            <a:r>
              <a:rPr lang="es-ES" dirty="0" err="1"/>
              <a:t>Directive</a:t>
            </a:r>
            <a:r>
              <a:rPr lang="es-ES" dirty="0"/>
              <a:t> 2012/13,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would</a:t>
            </a:r>
            <a:r>
              <a:rPr lang="es-ES" dirty="0"/>
              <a:t> be </a:t>
            </a:r>
            <a:r>
              <a:rPr lang="es-ES" dirty="0" err="1"/>
              <a:t>certain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whole</a:t>
            </a:r>
            <a:r>
              <a:rPr lang="es-ES" dirty="0"/>
              <a:t> of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period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available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person</a:t>
            </a:r>
            <a:r>
              <a:rPr lang="es-ES" dirty="0"/>
              <a:t>. 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Avoid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kind</a:t>
            </a:r>
            <a:r>
              <a:rPr lang="es-ES" dirty="0" smtClean="0"/>
              <a:t> of </a:t>
            </a:r>
            <a:r>
              <a:rPr lang="es-ES" dirty="0" err="1" smtClean="0"/>
              <a:t>discrimination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3955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Answers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Court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err="1"/>
              <a:t>Articles</a:t>
            </a:r>
            <a:r>
              <a:rPr lang="es-ES" dirty="0"/>
              <a:t> 1 </a:t>
            </a:r>
            <a:r>
              <a:rPr lang="es-ES" dirty="0" err="1"/>
              <a:t>to</a:t>
            </a:r>
            <a:r>
              <a:rPr lang="es-ES" dirty="0"/>
              <a:t> 3 of </a:t>
            </a:r>
            <a:r>
              <a:rPr lang="es-ES" dirty="0" err="1"/>
              <a:t>Directive</a:t>
            </a:r>
            <a:r>
              <a:rPr lang="es-ES" dirty="0"/>
              <a:t> 2010/64/EU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/>
              <a:t>be </a:t>
            </a:r>
            <a:r>
              <a:rPr lang="es-ES" dirty="0" err="1"/>
              <a:t>interpreted</a:t>
            </a:r>
            <a:r>
              <a:rPr lang="es-ES" dirty="0"/>
              <a:t> as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precluding</a:t>
            </a:r>
            <a:r>
              <a:rPr lang="es-ES" dirty="0"/>
              <a:t> </a:t>
            </a: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legislation</a:t>
            </a:r>
            <a:r>
              <a:rPr lang="es-ES" dirty="0"/>
              <a:t> </a:t>
            </a:r>
            <a:r>
              <a:rPr lang="es-ES" dirty="0" err="1"/>
              <a:t>such</a:t>
            </a:r>
            <a:r>
              <a:rPr lang="es-ES" dirty="0"/>
              <a:t> as </a:t>
            </a:r>
            <a:r>
              <a:rPr lang="es-ES" dirty="0" err="1"/>
              <a:t>that</a:t>
            </a:r>
            <a:r>
              <a:rPr lang="es-ES" dirty="0"/>
              <a:t> at </a:t>
            </a:r>
            <a:r>
              <a:rPr lang="es-ES" dirty="0" err="1"/>
              <a:t>issue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main</a:t>
            </a:r>
            <a:r>
              <a:rPr lang="es-ES" dirty="0"/>
              <a:t> </a:t>
            </a:r>
            <a:r>
              <a:rPr lang="es-ES" dirty="0" err="1"/>
              <a:t>proceedings</a:t>
            </a:r>
            <a:r>
              <a:rPr lang="es-ES" dirty="0"/>
              <a:t> </a:t>
            </a:r>
            <a:r>
              <a:rPr lang="es-ES" dirty="0" err="1"/>
              <a:t>which</a:t>
            </a:r>
            <a:r>
              <a:rPr lang="es-ES" dirty="0"/>
              <a:t>, in criminal </a:t>
            </a:r>
            <a:r>
              <a:rPr lang="es-ES" dirty="0" err="1"/>
              <a:t>proceedings</a:t>
            </a:r>
            <a:r>
              <a:rPr lang="es-ES" dirty="0"/>
              <a:t>,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permit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individual </a:t>
            </a:r>
            <a:r>
              <a:rPr lang="es-ES" dirty="0" err="1"/>
              <a:t>against</a:t>
            </a:r>
            <a:r>
              <a:rPr lang="es-ES" dirty="0"/>
              <a:t> </a:t>
            </a:r>
            <a:r>
              <a:rPr lang="es-ES" dirty="0" err="1"/>
              <a:t>whom</a:t>
            </a:r>
            <a:r>
              <a:rPr lang="es-ES" dirty="0"/>
              <a:t> a </a:t>
            </a:r>
            <a:r>
              <a:rPr lang="es-ES" dirty="0" err="1"/>
              <a:t>penalty</a:t>
            </a:r>
            <a:r>
              <a:rPr lang="es-ES" dirty="0"/>
              <a:t> </a:t>
            </a:r>
            <a:r>
              <a:rPr lang="es-ES" dirty="0" err="1"/>
              <a:t>order</a:t>
            </a:r>
            <a:r>
              <a:rPr lang="es-ES" dirty="0"/>
              <a:t> has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made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lodge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objection</a:t>
            </a:r>
            <a:r>
              <a:rPr lang="es-ES" dirty="0"/>
              <a:t> in </a:t>
            </a:r>
            <a:r>
              <a:rPr lang="es-ES" dirty="0" err="1"/>
              <a:t>writing</a:t>
            </a:r>
            <a:r>
              <a:rPr lang="es-ES" dirty="0"/>
              <a:t> </a:t>
            </a:r>
            <a:r>
              <a:rPr lang="es-ES" dirty="0" err="1"/>
              <a:t>against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order</a:t>
            </a:r>
            <a:r>
              <a:rPr lang="es-ES" dirty="0"/>
              <a:t> in a </a:t>
            </a:r>
            <a:r>
              <a:rPr lang="es-ES" dirty="0" err="1"/>
              <a:t>language</a:t>
            </a:r>
            <a:r>
              <a:rPr lang="es-ES" dirty="0"/>
              <a:t>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than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proceedings</a:t>
            </a:r>
            <a:r>
              <a:rPr lang="es-ES" dirty="0"/>
              <a:t>, </a:t>
            </a:r>
            <a:r>
              <a:rPr lang="es-ES" dirty="0" err="1" smtClean="0"/>
              <a:t>provided</a:t>
            </a:r>
            <a:r>
              <a:rPr lang="es-ES" dirty="0" smtClean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competent</a:t>
            </a:r>
            <a:r>
              <a:rPr lang="es-ES" dirty="0"/>
              <a:t> </a:t>
            </a:r>
            <a:r>
              <a:rPr lang="es-ES" dirty="0" err="1"/>
              <a:t>authorities</a:t>
            </a:r>
            <a:r>
              <a:rPr lang="es-ES" dirty="0"/>
              <a:t> do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consider</a:t>
            </a:r>
            <a:r>
              <a:rPr lang="es-ES" dirty="0"/>
              <a:t>, in </a:t>
            </a:r>
            <a:r>
              <a:rPr lang="es-ES" dirty="0" err="1"/>
              <a:t>accordance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Article</a:t>
            </a:r>
            <a:r>
              <a:rPr lang="es-ES" dirty="0"/>
              <a:t> 3(3) of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directive</a:t>
            </a:r>
            <a:r>
              <a:rPr lang="es-ES" dirty="0"/>
              <a:t>, </a:t>
            </a:r>
            <a:r>
              <a:rPr lang="es-ES" dirty="0" err="1"/>
              <a:t>that</a:t>
            </a:r>
            <a:r>
              <a:rPr lang="es-ES" dirty="0"/>
              <a:t>, in </a:t>
            </a:r>
            <a:r>
              <a:rPr lang="es-ES" dirty="0" err="1"/>
              <a:t>the</a:t>
            </a:r>
            <a:r>
              <a:rPr lang="es-ES" dirty="0"/>
              <a:t> light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proceedings</a:t>
            </a:r>
            <a:r>
              <a:rPr lang="es-ES" dirty="0"/>
              <a:t> </a:t>
            </a:r>
            <a:r>
              <a:rPr lang="es-ES" dirty="0" err="1"/>
              <a:t>concerned</a:t>
            </a:r>
            <a:r>
              <a:rPr lang="es-ES" dirty="0"/>
              <a:t>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circumstances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case, </a:t>
            </a:r>
            <a:r>
              <a:rPr lang="es-ES" dirty="0" err="1"/>
              <a:t>such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objection</a:t>
            </a:r>
            <a:r>
              <a:rPr lang="es-ES" dirty="0"/>
              <a:t> </a:t>
            </a:r>
            <a:r>
              <a:rPr lang="es-ES" dirty="0" err="1"/>
              <a:t>constitutes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essential</a:t>
            </a:r>
            <a:r>
              <a:rPr lang="es-ES" dirty="0"/>
              <a:t> </a:t>
            </a:r>
            <a:r>
              <a:rPr lang="es-ES" dirty="0" err="1"/>
              <a:t>document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/>
              <a:t> </a:t>
            </a:r>
            <a:r>
              <a:rPr lang="es-ES" dirty="0" err="1"/>
              <a:t>Articles</a:t>
            </a:r>
            <a:r>
              <a:rPr lang="es-ES" dirty="0"/>
              <a:t> 2, 3(1)(c) and 6(1) and (3) of </a:t>
            </a:r>
            <a:r>
              <a:rPr lang="es-ES" dirty="0" err="1"/>
              <a:t>Directive</a:t>
            </a:r>
            <a:r>
              <a:rPr lang="es-ES" dirty="0"/>
              <a:t> 2012/13/EU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/>
              <a:t>be </a:t>
            </a:r>
            <a:r>
              <a:rPr lang="es-ES" dirty="0" err="1"/>
              <a:t>interpreted</a:t>
            </a:r>
            <a:r>
              <a:rPr lang="es-ES" dirty="0"/>
              <a:t> as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precluding</a:t>
            </a:r>
            <a:r>
              <a:rPr lang="es-ES" dirty="0"/>
              <a:t> </a:t>
            </a:r>
            <a:r>
              <a:rPr lang="es-ES" dirty="0" err="1"/>
              <a:t>legislation</a:t>
            </a:r>
            <a:r>
              <a:rPr lang="es-ES" dirty="0"/>
              <a:t> of a </a:t>
            </a:r>
            <a:r>
              <a:rPr lang="es-ES" dirty="0" err="1"/>
              <a:t>Member</a:t>
            </a:r>
            <a:r>
              <a:rPr lang="es-ES" dirty="0"/>
              <a:t> </a:t>
            </a:r>
            <a:r>
              <a:rPr lang="es-ES" dirty="0" err="1"/>
              <a:t>State</a:t>
            </a:r>
            <a:r>
              <a:rPr lang="es-ES" dirty="0"/>
              <a:t>, </a:t>
            </a:r>
            <a:r>
              <a:rPr lang="es-ES" dirty="0" err="1"/>
              <a:t>such</a:t>
            </a:r>
            <a:r>
              <a:rPr lang="es-ES" dirty="0"/>
              <a:t> as </a:t>
            </a:r>
            <a:r>
              <a:rPr lang="es-ES" dirty="0" err="1"/>
              <a:t>that</a:t>
            </a:r>
            <a:r>
              <a:rPr lang="es-ES" dirty="0"/>
              <a:t> at </a:t>
            </a:r>
            <a:r>
              <a:rPr lang="es-ES" dirty="0" err="1"/>
              <a:t>issue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main</a:t>
            </a:r>
            <a:r>
              <a:rPr lang="es-ES" dirty="0"/>
              <a:t> </a:t>
            </a:r>
            <a:r>
              <a:rPr lang="es-ES" dirty="0" err="1"/>
              <a:t>proceedings</a:t>
            </a:r>
            <a:r>
              <a:rPr lang="es-ES" dirty="0"/>
              <a:t>, </a:t>
            </a:r>
            <a:r>
              <a:rPr lang="es-ES" dirty="0" err="1"/>
              <a:t>which</a:t>
            </a:r>
            <a:r>
              <a:rPr lang="es-ES" dirty="0"/>
              <a:t>, in criminal </a:t>
            </a:r>
            <a:r>
              <a:rPr lang="es-ES" dirty="0" err="1"/>
              <a:t>proceedings</a:t>
            </a:r>
            <a:r>
              <a:rPr lang="es-ES" dirty="0"/>
              <a:t>, </a:t>
            </a:r>
            <a:r>
              <a:rPr lang="es-ES" dirty="0" err="1"/>
              <a:t>makes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mandatory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accused</a:t>
            </a:r>
            <a:r>
              <a:rPr lang="es-ES" dirty="0"/>
              <a:t> </a:t>
            </a:r>
            <a:r>
              <a:rPr lang="es-ES" dirty="0" err="1"/>
              <a:t>person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residing</a:t>
            </a:r>
            <a:r>
              <a:rPr lang="es-ES" dirty="0"/>
              <a:t> in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Member</a:t>
            </a:r>
            <a:r>
              <a:rPr lang="es-ES" dirty="0"/>
              <a:t> </a:t>
            </a:r>
            <a:r>
              <a:rPr lang="es-ES" dirty="0" err="1"/>
              <a:t>State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appoint</a:t>
            </a:r>
            <a:r>
              <a:rPr lang="es-ES" dirty="0"/>
              <a:t> a </a:t>
            </a:r>
            <a:r>
              <a:rPr lang="es-ES" dirty="0" err="1"/>
              <a:t>person</a:t>
            </a:r>
            <a:r>
              <a:rPr lang="es-ES" dirty="0"/>
              <a:t> </a:t>
            </a:r>
            <a:r>
              <a:rPr lang="es-ES" dirty="0" err="1"/>
              <a:t>authorised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accept</a:t>
            </a:r>
            <a:r>
              <a:rPr lang="es-ES" dirty="0"/>
              <a:t> </a:t>
            </a:r>
            <a:r>
              <a:rPr lang="es-ES" dirty="0" err="1"/>
              <a:t>service</a:t>
            </a:r>
            <a:r>
              <a:rPr lang="es-ES" dirty="0"/>
              <a:t> of a </a:t>
            </a:r>
            <a:r>
              <a:rPr lang="es-ES" dirty="0" err="1"/>
              <a:t>penalty</a:t>
            </a:r>
            <a:r>
              <a:rPr lang="es-ES" dirty="0"/>
              <a:t> </a:t>
            </a:r>
            <a:r>
              <a:rPr lang="es-ES" dirty="0" err="1"/>
              <a:t>order</a:t>
            </a:r>
            <a:r>
              <a:rPr lang="es-ES" dirty="0"/>
              <a:t> </a:t>
            </a:r>
            <a:r>
              <a:rPr lang="es-ES" dirty="0" err="1"/>
              <a:t>concerning</a:t>
            </a:r>
            <a:r>
              <a:rPr lang="es-ES" dirty="0"/>
              <a:t> </a:t>
            </a:r>
            <a:r>
              <a:rPr lang="es-ES" dirty="0" err="1"/>
              <a:t>him</a:t>
            </a:r>
            <a:r>
              <a:rPr lang="es-ES" dirty="0"/>
              <a:t>, </a:t>
            </a:r>
            <a:r>
              <a:rPr lang="es-ES" dirty="0" err="1"/>
              <a:t>provided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accused</a:t>
            </a:r>
            <a:r>
              <a:rPr lang="es-ES" dirty="0"/>
              <a:t> </a:t>
            </a:r>
            <a:r>
              <a:rPr lang="es-ES" dirty="0" err="1"/>
              <a:t>person</a:t>
            </a:r>
            <a:r>
              <a:rPr lang="es-ES" dirty="0"/>
              <a:t> </a:t>
            </a:r>
            <a:r>
              <a:rPr lang="es-ES" dirty="0" err="1"/>
              <a:t>does</a:t>
            </a:r>
            <a:r>
              <a:rPr lang="es-ES" dirty="0"/>
              <a:t> in </a:t>
            </a:r>
            <a:r>
              <a:rPr lang="es-ES" dirty="0" err="1"/>
              <a:t>fact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benefit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whole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prescribed</a:t>
            </a:r>
            <a:r>
              <a:rPr lang="es-ES" dirty="0"/>
              <a:t> </a:t>
            </a:r>
            <a:r>
              <a:rPr lang="es-ES" dirty="0" err="1"/>
              <a:t>period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lodging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objection</a:t>
            </a:r>
            <a:r>
              <a:rPr lang="es-ES" dirty="0"/>
              <a:t> </a:t>
            </a:r>
            <a:r>
              <a:rPr lang="es-ES" dirty="0" err="1"/>
              <a:t>against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order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0889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99380"/>
            <a:ext cx="7620000" cy="1143000"/>
          </a:xfrm>
        </p:spPr>
        <p:txBody>
          <a:bodyPr/>
          <a:lstStyle/>
          <a:p>
            <a:r>
              <a:rPr lang="es-ES" dirty="0" err="1" smtClean="0"/>
              <a:t>Thank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attention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564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44256"/>
            <a:ext cx="7620000" cy="5856544"/>
          </a:xfrm>
        </p:spPr>
        <p:txBody>
          <a:bodyPr/>
          <a:lstStyle/>
          <a:p>
            <a:r>
              <a:rPr lang="es-ES" dirty="0" err="1"/>
              <a:t>R</a:t>
            </a:r>
            <a:r>
              <a:rPr lang="es-ES" dirty="0" err="1" smtClean="0"/>
              <a:t>equest</a:t>
            </a:r>
            <a:r>
              <a:rPr lang="es-ES" dirty="0" smtClean="0"/>
              <a:t> </a:t>
            </a:r>
            <a:r>
              <a:rPr lang="es-ES" dirty="0" err="1"/>
              <a:t>for</a:t>
            </a:r>
            <a:r>
              <a:rPr lang="es-ES" dirty="0"/>
              <a:t> a </a:t>
            </a:r>
            <a:r>
              <a:rPr lang="es-ES" dirty="0" err="1"/>
              <a:t>preliminary</a:t>
            </a:r>
            <a:r>
              <a:rPr lang="es-ES" dirty="0"/>
              <a:t> </a:t>
            </a:r>
            <a:r>
              <a:rPr lang="es-ES" dirty="0" err="1"/>
              <a:t>ruling</a:t>
            </a:r>
            <a:r>
              <a:rPr lang="es-ES" dirty="0"/>
              <a:t> </a:t>
            </a:r>
            <a:r>
              <a:rPr lang="es-ES" dirty="0" err="1"/>
              <a:t>concerns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interpretation</a:t>
            </a:r>
            <a:r>
              <a:rPr lang="es-ES" dirty="0"/>
              <a:t> of </a:t>
            </a:r>
            <a:r>
              <a:rPr lang="es-ES" dirty="0" err="1"/>
              <a:t>Articles</a:t>
            </a:r>
            <a:r>
              <a:rPr lang="es-ES" dirty="0"/>
              <a:t> 1(2) and 2(1) and (8) of </a:t>
            </a:r>
            <a:r>
              <a:rPr lang="es-ES" dirty="0" err="1"/>
              <a:t>Directive</a:t>
            </a:r>
            <a:r>
              <a:rPr lang="es-ES" dirty="0"/>
              <a:t> 2010/64/EU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right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interpretation</a:t>
            </a:r>
            <a:r>
              <a:rPr lang="es-ES" dirty="0"/>
              <a:t> and </a:t>
            </a:r>
            <a:r>
              <a:rPr lang="es-ES" dirty="0" err="1"/>
              <a:t>translation</a:t>
            </a:r>
            <a:r>
              <a:rPr lang="es-ES" dirty="0"/>
              <a:t> in criminal </a:t>
            </a:r>
            <a:r>
              <a:rPr lang="es-ES" dirty="0" err="1"/>
              <a:t>proceedings</a:t>
            </a:r>
            <a:r>
              <a:rPr lang="es-ES" dirty="0"/>
              <a:t> </a:t>
            </a:r>
            <a:r>
              <a:rPr lang="es-ES" dirty="0" smtClean="0"/>
              <a:t>, </a:t>
            </a:r>
            <a:r>
              <a:rPr lang="es-ES" dirty="0"/>
              <a:t>and of </a:t>
            </a:r>
            <a:r>
              <a:rPr lang="es-ES" dirty="0" err="1"/>
              <a:t>Articles</a:t>
            </a:r>
            <a:r>
              <a:rPr lang="es-ES" dirty="0"/>
              <a:t> 2, 3(1)(c) and 6(1) and (3) of </a:t>
            </a:r>
            <a:r>
              <a:rPr lang="es-ES" dirty="0" err="1"/>
              <a:t>Directive</a:t>
            </a:r>
            <a:r>
              <a:rPr lang="es-ES" dirty="0"/>
              <a:t> 2012/13/EU 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right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in criminal </a:t>
            </a:r>
            <a:r>
              <a:rPr lang="es-ES" dirty="0" err="1" smtClean="0"/>
              <a:t>proceedings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/>
              <a:t>request</a:t>
            </a:r>
            <a:r>
              <a:rPr lang="es-ES_tradnl" dirty="0"/>
              <a:t> has </a:t>
            </a:r>
            <a:r>
              <a:rPr lang="es-ES_tradnl" dirty="0" err="1"/>
              <a:t>been</a:t>
            </a:r>
            <a:r>
              <a:rPr lang="es-ES_tradnl" dirty="0"/>
              <a:t> </a:t>
            </a:r>
            <a:r>
              <a:rPr lang="es-ES_tradnl" dirty="0" err="1"/>
              <a:t>made</a:t>
            </a:r>
            <a:r>
              <a:rPr lang="es-ES_tradnl" dirty="0"/>
              <a:t> in criminal </a:t>
            </a:r>
            <a:r>
              <a:rPr lang="es-ES_tradnl" dirty="0" err="1"/>
              <a:t>proceedings</a:t>
            </a:r>
            <a:r>
              <a:rPr lang="es-ES_tradnl" dirty="0"/>
              <a:t> </a:t>
            </a:r>
            <a:r>
              <a:rPr lang="es-ES_tradnl" dirty="0" err="1"/>
              <a:t>brought</a:t>
            </a:r>
            <a:r>
              <a:rPr lang="es-ES_tradnl" dirty="0"/>
              <a:t> </a:t>
            </a:r>
            <a:r>
              <a:rPr lang="es-ES_tradnl" dirty="0" err="1"/>
              <a:t>against</a:t>
            </a:r>
            <a:r>
              <a:rPr lang="es-ES_tradnl" dirty="0"/>
              <a:t> </a:t>
            </a:r>
            <a:r>
              <a:rPr lang="es-ES_tradnl" dirty="0" err="1"/>
              <a:t>Mr</a:t>
            </a:r>
            <a:r>
              <a:rPr lang="es-ES_tradnl" dirty="0"/>
              <a:t> </a:t>
            </a:r>
            <a:r>
              <a:rPr lang="es-ES_tradnl" dirty="0" err="1"/>
              <a:t>Covaci</a:t>
            </a:r>
            <a:r>
              <a:rPr lang="es-ES_tradnl" dirty="0"/>
              <a:t>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road</a:t>
            </a:r>
            <a:r>
              <a:rPr lang="es-ES_tradnl" dirty="0"/>
              <a:t> </a:t>
            </a:r>
            <a:r>
              <a:rPr lang="es-ES_tradnl" dirty="0" err="1"/>
              <a:t>traffic</a:t>
            </a:r>
            <a:r>
              <a:rPr lang="es-ES_tradnl" dirty="0"/>
              <a:t> </a:t>
            </a:r>
            <a:r>
              <a:rPr lang="es-ES_tradnl" dirty="0" err="1"/>
              <a:t>offences</a:t>
            </a:r>
            <a:r>
              <a:rPr lang="es-ES_tradnl" dirty="0"/>
              <a:t> </a:t>
            </a:r>
            <a:r>
              <a:rPr lang="es-ES_tradnl" dirty="0" err="1" smtClean="0"/>
              <a:t>committed</a:t>
            </a:r>
            <a:r>
              <a:rPr lang="es-ES_tradnl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2701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Main</a:t>
            </a:r>
            <a:r>
              <a:rPr lang="es-ES" dirty="0" smtClean="0"/>
              <a:t> </a:t>
            </a:r>
            <a:r>
              <a:rPr lang="es-ES" dirty="0" err="1" smtClean="0"/>
              <a:t>proceeding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At a </a:t>
            </a:r>
            <a:r>
              <a:rPr lang="es-ES" dirty="0" err="1"/>
              <a:t>police</a:t>
            </a:r>
            <a:r>
              <a:rPr lang="es-ES" dirty="0"/>
              <a:t> </a:t>
            </a:r>
            <a:r>
              <a:rPr lang="es-ES" dirty="0" err="1"/>
              <a:t>check</a:t>
            </a:r>
            <a:r>
              <a:rPr lang="es-ES" dirty="0"/>
              <a:t> </a:t>
            </a:r>
            <a:r>
              <a:rPr lang="es-ES" dirty="0" err="1"/>
              <a:t>conducted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25 </a:t>
            </a:r>
            <a:r>
              <a:rPr lang="es-ES" dirty="0" err="1"/>
              <a:t>January</a:t>
            </a:r>
            <a:r>
              <a:rPr lang="es-ES" dirty="0"/>
              <a:t> 2014,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was</a:t>
            </a:r>
            <a:r>
              <a:rPr lang="es-ES" dirty="0"/>
              <a:t> </a:t>
            </a:r>
            <a:r>
              <a:rPr lang="es-ES" dirty="0" err="1"/>
              <a:t>determined</a:t>
            </a:r>
            <a:r>
              <a:rPr lang="es-ES" dirty="0"/>
              <a:t>, </a:t>
            </a:r>
            <a:r>
              <a:rPr lang="es-ES" dirty="0" err="1"/>
              <a:t>first</a:t>
            </a:r>
            <a:r>
              <a:rPr lang="es-ES" dirty="0"/>
              <a:t>,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Mr</a:t>
            </a:r>
            <a:r>
              <a:rPr lang="es-ES" dirty="0"/>
              <a:t> </a:t>
            </a:r>
            <a:r>
              <a:rPr lang="es-ES" dirty="0" err="1"/>
              <a:t>Covaci</a:t>
            </a:r>
            <a:r>
              <a:rPr lang="es-ES" dirty="0"/>
              <a:t>, a </a:t>
            </a:r>
            <a:r>
              <a:rPr lang="es-ES" dirty="0" err="1"/>
              <a:t>Romanian</a:t>
            </a:r>
            <a:r>
              <a:rPr lang="es-ES" dirty="0"/>
              <a:t> </a:t>
            </a:r>
            <a:r>
              <a:rPr lang="es-ES" dirty="0" err="1"/>
              <a:t>citizen</a:t>
            </a:r>
            <a:r>
              <a:rPr lang="es-ES" dirty="0"/>
              <a:t>, </a:t>
            </a:r>
            <a:r>
              <a:rPr lang="es-ES" dirty="0" err="1"/>
              <a:t>was</a:t>
            </a:r>
            <a:r>
              <a:rPr lang="es-ES" dirty="0"/>
              <a:t> </a:t>
            </a:r>
            <a:r>
              <a:rPr lang="es-ES" dirty="0" err="1"/>
              <a:t>driving</a:t>
            </a:r>
            <a:r>
              <a:rPr lang="es-ES" dirty="0"/>
              <a:t>, in </a:t>
            </a:r>
            <a:r>
              <a:rPr lang="es-ES" dirty="0" err="1"/>
              <a:t>Germany</a:t>
            </a:r>
            <a:r>
              <a:rPr lang="es-ES" dirty="0"/>
              <a:t>, a </a:t>
            </a:r>
            <a:r>
              <a:rPr lang="es-ES" dirty="0" err="1"/>
              <a:t>vehicle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which</a:t>
            </a:r>
            <a:r>
              <a:rPr lang="es-ES" dirty="0"/>
              <a:t> no </a:t>
            </a:r>
            <a:r>
              <a:rPr lang="es-ES" dirty="0" err="1"/>
              <a:t>valid</a:t>
            </a:r>
            <a:r>
              <a:rPr lang="es-ES" dirty="0"/>
              <a:t> </a:t>
            </a:r>
            <a:r>
              <a:rPr lang="es-ES" dirty="0" err="1"/>
              <a:t>mandatory</a:t>
            </a:r>
            <a:r>
              <a:rPr lang="es-ES" dirty="0"/>
              <a:t> motor </a:t>
            </a:r>
            <a:r>
              <a:rPr lang="es-ES" dirty="0" err="1"/>
              <a:t>vehicle</a:t>
            </a:r>
            <a:r>
              <a:rPr lang="es-ES" dirty="0"/>
              <a:t> civil </a:t>
            </a:r>
            <a:r>
              <a:rPr lang="es-ES" dirty="0" err="1"/>
              <a:t>liability</a:t>
            </a:r>
            <a:r>
              <a:rPr lang="es-ES" dirty="0"/>
              <a:t> </a:t>
            </a:r>
            <a:r>
              <a:rPr lang="es-ES" dirty="0" err="1"/>
              <a:t>insurance</a:t>
            </a:r>
            <a:r>
              <a:rPr lang="es-ES" dirty="0"/>
              <a:t>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Mr</a:t>
            </a:r>
            <a:r>
              <a:rPr lang="es-ES" dirty="0"/>
              <a:t> </a:t>
            </a:r>
            <a:r>
              <a:rPr lang="es-ES" dirty="0" err="1"/>
              <a:t>Covaci</a:t>
            </a:r>
            <a:r>
              <a:rPr lang="es-ES" dirty="0"/>
              <a:t>, </a:t>
            </a:r>
            <a:r>
              <a:rPr lang="es-ES" dirty="0" err="1"/>
              <a:t>who</a:t>
            </a:r>
            <a:r>
              <a:rPr lang="es-ES" dirty="0"/>
              <a:t> </a:t>
            </a:r>
            <a:r>
              <a:rPr lang="es-ES" dirty="0" err="1"/>
              <a:t>had</a:t>
            </a:r>
            <a:r>
              <a:rPr lang="es-ES" dirty="0"/>
              <a:t> no </a:t>
            </a:r>
            <a:r>
              <a:rPr lang="es-ES" dirty="0" err="1"/>
              <a:t>fixed</a:t>
            </a:r>
            <a:r>
              <a:rPr lang="es-ES" dirty="0"/>
              <a:t> </a:t>
            </a:r>
            <a:r>
              <a:rPr lang="es-ES" dirty="0" err="1"/>
              <a:t>domicile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residence</a:t>
            </a:r>
            <a:r>
              <a:rPr lang="es-ES" dirty="0"/>
              <a:t> </a:t>
            </a:r>
            <a:r>
              <a:rPr lang="es-ES" dirty="0" err="1"/>
              <a:t>within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jurisdiction</a:t>
            </a:r>
            <a:r>
              <a:rPr lang="es-ES" dirty="0"/>
              <a:t> of German </a:t>
            </a:r>
            <a:r>
              <a:rPr lang="es-ES" dirty="0" err="1"/>
              <a:t>law</a:t>
            </a:r>
            <a:r>
              <a:rPr lang="es-ES" dirty="0"/>
              <a:t>, </a:t>
            </a:r>
            <a:r>
              <a:rPr lang="es-ES" dirty="0" err="1"/>
              <a:t>issued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irrevocable </a:t>
            </a:r>
            <a:r>
              <a:rPr lang="es-ES" dirty="0" err="1"/>
              <a:t>written</a:t>
            </a:r>
            <a:r>
              <a:rPr lang="es-ES" dirty="0"/>
              <a:t> </a:t>
            </a:r>
            <a:r>
              <a:rPr lang="es-ES" dirty="0" err="1"/>
              <a:t>authorisation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three</a:t>
            </a:r>
            <a:r>
              <a:rPr lang="es-ES" dirty="0"/>
              <a:t> </a:t>
            </a:r>
            <a:r>
              <a:rPr lang="es-ES" dirty="0" err="1"/>
              <a:t>officials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Amtsgericht</a:t>
            </a:r>
            <a:r>
              <a:rPr lang="es-ES" dirty="0"/>
              <a:t> </a:t>
            </a:r>
            <a:r>
              <a:rPr lang="es-ES" dirty="0" err="1"/>
              <a:t>Laufen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accept</a:t>
            </a:r>
            <a:r>
              <a:rPr lang="es-ES" dirty="0"/>
              <a:t> </a:t>
            </a:r>
            <a:r>
              <a:rPr lang="es-ES" dirty="0" err="1"/>
              <a:t>service</a:t>
            </a:r>
            <a:r>
              <a:rPr lang="es-ES" dirty="0"/>
              <a:t> of </a:t>
            </a:r>
            <a:r>
              <a:rPr lang="es-ES" dirty="0" err="1"/>
              <a:t>court</a:t>
            </a:r>
            <a:r>
              <a:rPr lang="es-ES" dirty="0"/>
              <a:t> </a:t>
            </a:r>
            <a:r>
              <a:rPr lang="es-ES" dirty="0" err="1"/>
              <a:t>documents</a:t>
            </a:r>
            <a:r>
              <a:rPr lang="es-ES" dirty="0"/>
              <a:t> </a:t>
            </a:r>
            <a:r>
              <a:rPr lang="es-ES" dirty="0" err="1"/>
              <a:t>addressed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him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 </a:t>
            </a:r>
            <a:r>
              <a:rPr lang="es-ES" dirty="0" err="1"/>
              <a:t>On</a:t>
            </a:r>
            <a:r>
              <a:rPr lang="es-ES" dirty="0"/>
              <a:t> 18 </a:t>
            </a:r>
            <a:r>
              <a:rPr lang="es-ES" dirty="0" err="1"/>
              <a:t>March</a:t>
            </a:r>
            <a:r>
              <a:rPr lang="es-ES" dirty="0"/>
              <a:t> </a:t>
            </a:r>
            <a:r>
              <a:rPr lang="es-ES" dirty="0" smtClean="0"/>
              <a:t>2014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Traunstein</a:t>
            </a:r>
            <a:r>
              <a:rPr lang="es-ES" dirty="0"/>
              <a:t> </a:t>
            </a:r>
            <a:r>
              <a:rPr lang="es-ES" dirty="0" err="1"/>
              <a:t>Public</a:t>
            </a:r>
            <a:r>
              <a:rPr lang="es-ES" dirty="0"/>
              <a:t> </a:t>
            </a:r>
            <a:r>
              <a:rPr lang="es-ES" dirty="0" err="1"/>
              <a:t>Prosecutor’s</a:t>
            </a:r>
            <a:r>
              <a:rPr lang="es-ES" dirty="0"/>
              <a:t> Office </a:t>
            </a:r>
            <a:r>
              <a:rPr lang="es-ES" dirty="0" err="1" smtClean="0"/>
              <a:t>made</a:t>
            </a:r>
            <a:r>
              <a:rPr lang="es-ES" dirty="0" smtClean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application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smtClean="0"/>
              <a:t> Local </a:t>
            </a:r>
            <a:r>
              <a:rPr lang="es-ES" dirty="0" err="1" smtClean="0"/>
              <a:t>Court</a:t>
            </a:r>
            <a:r>
              <a:rPr lang="es-ES" dirty="0" smtClean="0"/>
              <a:t> of </a:t>
            </a:r>
            <a:r>
              <a:rPr lang="es-ES" dirty="0" err="1"/>
              <a:t>Laufen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issue</a:t>
            </a:r>
            <a:r>
              <a:rPr lang="es-ES" dirty="0"/>
              <a:t> a </a:t>
            </a:r>
            <a:r>
              <a:rPr lang="es-ES" dirty="0" err="1"/>
              <a:t>penalty</a:t>
            </a:r>
            <a:r>
              <a:rPr lang="es-ES" dirty="0"/>
              <a:t> </a:t>
            </a:r>
            <a:r>
              <a:rPr lang="es-ES" dirty="0" err="1"/>
              <a:t>order</a:t>
            </a:r>
            <a:r>
              <a:rPr lang="es-ES" dirty="0"/>
              <a:t> </a:t>
            </a:r>
            <a:r>
              <a:rPr lang="es-ES" dirty="0" err="1"/>
              <a:t>imposing</a:t>
            </a:r>
            <a:r>
              <a:rPr lang="es-ES" dirty="0"/>
              <a:t> a fine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Mr</a:t>
            </a:r>
            <a:r>
              <a:rPr lang="es-ES" dirty="0"/>
              <a:t> </a:t>
            </a:r>
            <a:r>
              <a:rPr lang="es-ES" dirty="0" err="1"/>
              <a:t>Covaci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736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438428"/>
            <a:ext cx="7620000" cy="5962372"/>
          </a:xfrm>
        </p:spPr>
        <p:txBody>
          <a:bodyPr>
            <a:normAutofit/>
          </a:bodyPr>
          <a:lstStyle/>
          <a:p>
            <a:r>
              <a:rPr lang="es-ES" dirty="0" err="1"/>
              <a:t>P</a:t>
            </a:r>
            <a:r>
              <a:rPr lang="es-ES" dirty="0" err="1" smtClean="0"/>
              <a:t>enalty</a:t>
            </a:r>
            <a:r>
              <a:rPr lang="es-ES" dirty="0" smtClean="0"/>
              <a:t> </a:t>
            </a:r>
            <a:r>
              <a:rPr lang="es-ES" dirty="0" err="1"/>
              <a:t>order</a:t>
            </a:r>
            <a:r>
              <a:rPr lang="es-ES" dirty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require</a:t>
            </a:r>
            <a:r>
              <a:rPr lang="es-ES" dirty="0"/>
              <a:t> a </a:t>
            </a:r>
            <a:r>
              <a:rPr lang="es-ES" dirty="0" err="1"/>
              <a:t>hearing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a trial </a:t>
            </a:r>
            <a:r>
              <a:rPr lang="es-ES" i="1" dirty="0"/>
              <a:t>inter partes</a:t>
            </a:r>
            <a:r>
              <a:rPr lang="es-ES" dirty="0"/>
              <a:t>. </a:t>
            </a:r>
            <a:r>
              <a:rPr lang="es-ES" dirty="0" err="1"/>
              <a:t>T</a:t>
            </a:r>
            <a:r>
              <a:rPr lang="es-ES" dirty="0" err="1" smtClean="0"/>
              <a:t>he</a:t>
            </a:r>
            <a:r>
              <a:rPr lang="es-ES" dirty="0" smtClean="0"/>
              <a:t> </a:t>
            </a:r>
            <a:r>
              <a:rPr lang="es-ES" dirty="0" err="1"/>
              <a:t>force</a:t>
            </a:r>
            <a:r>
              <a:rPr lang="es-ES" dirty="0"/>
              <a:t> of </a:t>
            </a:r>
            <a:r>
              <a:rPr lang="es-ES" i="1" dirty="0"/>
              <a:t>res </a:t>
            </a:r>
            <a:r>
              <a:rPr lang="es-ES" i="1" dirty="0" err="1"/>
              <a:t>judicata</a:t>
            </a:r>
            <a:r>
              <a:rPr lang="es-ES" dirty="0"/>
              <a:t> </a:t>
            </a:r>
            <a:r>
              <a:rPr lang="es-ES" dirty="0" err="1"/>
              <a:t>upon</a:t>
            </a:r>
            <a:r>
              <a:rPr lang="es-ES" dirty="0"/>
              <a:t> </a:t>
            </a:r>
            <a:r>
              <a:rPr lang="es-ES" dirty="0" err="1"/>
              <a:t>expiry</a:t>
            </a:r>
            <a:r>
              <a:rPr lang="es-ES" dirty="0"/>
              <a:t> of a </a:t>
            </a:r>
            <a:r>
              <a:rPr lang="es-ES" dirty="0" err="1"/>
              <a:t>period</a:t>
            </a:r>
            <a:r>
              <a:rPr lang="es-ES" dirty="0"/>
              <a:t> of </a:t>
            </a:r>
            <a:r>
              <a:rPr lang="es-ES" dirty="0" err="1"/>
              <a:t>two</a:t>
            </a:r>
            <a:r>
              <a:rPr lang="es-ES" dirty="0"/>
              <a:t> </a:t>
            </a:r>
            <a:r>
              <a:rPr lang="es-ES" dirty="0" err="1" smtClean="0"/>
              <a:t>weeks</a:t>
            </a:r>
            <a:r>
              <a:rPr lang="es-ES" dirty="0" smtClean="0"/>
              <a:t>. </a:t>
            </a:r>
            <a:r>
              <a:rPr lang="es-ES" dirty="0"/>
              <a:t>T</a:t>
            </a:r>
            <a:r>
              <a:rPr lang="es-ES" dirty="0" smtClean="0"/>
              <a:t>rial</a:t>
            </a:r>
            <a:r>
              <a:rPr lang="es-ES" dirty="0"/>
              <a:t> </a:t>
            </a:r>
            <a:r>
              <a:rPr lang="es-ES" i="1" dirty="0"/>
              <a:t>inter </a:t>
            </a:r>
            <a:r>
              <a:rPr lang="es-ES" i="1" dirty="0" smtClean="0"/>
              <a:t>partes </a:t>
            </a:r>
            <a:r>
              <a:rPr lang="es-ES" dirty="0" smtClean="0"/>
              <a:t>can</a:t>
            </a:r>
            <a:r>
              <a:rPr lang="es-ES" i="1" dirty="0"/>
              <a:t> </a:t>
            </a:r>
            <a:r>
              <a:rPr lang="es-ES" dirty="0" err="1"/>
              <a:t>only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lodging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objection</a:t>
            </a:r>
            <a:r>
              <a:rPr lang="es-ES" dirty="0"/>
              <a:t> </a:t>
            </a:r>
            <a:r>
              <a:rPr lang="es-ES" dirty="0" err="1"/>
              <a:t>against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 smtClean="0"/>
              <a:t>order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Traunstein</a:t>
            </a:r>
            <a:r>
              <a:rPr lang="es-ES" dirty="0"/>
              <a:t> </a:t>
            </a:r>
            <a:r>
              <a:rPr lang="es-ES" dirty="0" err="1"/>
              <a:t>Public</a:t>
            </a:r>
            <a:r>
              <a:rPr lang="es-ES" dirty="0"/>
              <a:t> </a:t>
            </a:r>
            <a:r>
              <a:rPr lang="es-ES" dirty="0" err="1"/>
              <a:t>Prosecutor’s</a:t>
            </a:r>
            <a:r>
              <a:rPr lang="es-ES" dirty="0"/>
              <a:t> Office </a:t>
            </a:r>
            <a:r>
              <a:rPr lang="es-ES" dirty="0" err="1"/>
              <a:t>requested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penalty</a:t>
            </a:r>
            <a:r>
              <a:rPr lang="es-ES" dirty="0"/>
              <a:t> </a:t>
            </a:r>
            <a:r>
              <a:rPr lang="es-ES" dirty="0" err="1"/>
              <a:t>order</a:t>
            </a:r>
            <a:r>
              <a:rPr lang="es-ES" dirty="0"/>
              <a:t> be </a:t>
            </a:r>
            <a:r>
              <a:rPr lang="es-ES" dirty="0" err="1"/>
              <a:t>served</a:t>
            </a:r>
            <a:r>
              <a:rPr lang="es-ES" dirty="0"/>
              <a:t> </a:t>
            </a:r>
            <a:r>
              <a:rPr lang="es-ES" dirty="0" smtClean="0"/>
              <a:t>and 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/>
              <a:t>any</a:t>
            </a:r>
            <a:r>
              <a:rPr lang="es-ES" dirty="0"/>
              <a:t> </a:t>
            </a:r>
            <a:r>
              <a:rPr lang="es-ES" dirty="0" err="1"/>
              <a:t>written</a:t>
            </a:r>
            <a:r>
              <a:rPr lang="es-ES" dirty="0"/>
              <a:t> </a:t>
            </a:r>
            <a:r>
              <a:rPr lang="es-ES" dirty="0" err="1"/>
              <a:t>observations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person</a:t>
            </a:r>
            <a:r>
              <a:rPr lang="es-ES" dirty="0"/>
              <a:t> </a:t>
            </a:r>
            <a:r>
              <a:rPr lang="es-ES" dirty="0" err="1"/>
              <a:t>concerned</a:t>
            </a:r>
            <a:r>
              <a:rPr lang="es-ES" dirty="0"/>
              <a:t>, </a:t>
            </a:r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objection</a:t>
            </a:r>
            <a:r>
              <a:rPr lang="es-ES" dirty="0"/>
              <a:t> </a:t>
            </a:r>
            <a:r>
              <a:rPr lang="es-ES" dirty="0" err="1"/>
              <a:t>lodged</a:t>
            </a:r>
            <a:r>
              <a:rPr lang="es-ES" dirty="0"/>
              <a:t> </a:t>
            </a:r>
            <a:r>
              <a:rPr lang="es-ES" dirty="0" err="1"/>
              <a:t>against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order</a:t>
            </a:r>
            <a:r>
              <a:rPr lang="es-ES" dirty="0"/>
              <a:t>, </a:t>
            </a:r>
            <a:r>
              <a:rPr lang="es-ES" dirty="0" err="1"/>
              <a:t>should</a:t>
            </a:r>
            <a:r>
              <a:rPr lang="es-ES" dirty="0"/>
              <a:t> be in German </a:t>
            </a: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r>
              <a:rPr lang="es-ES" dirty="0"/>
              <a:t>Local </a:t>
            </a:r>
            <a:r>
              <a:rPr lang="es-ES" dirty="0" err="1"/>
              <a:t>Court</a:t>
            </a:r>
            <a:r>
              <a:rPr lang="es-ES" dirty="0"/>
              <a:t>, </a:t>
            </a:r>
            <a:r>
              <a:rPr lang="es-ES" dirty="0" err="1" smtClean="0"/>
              <a:t>Laufen</a:t>
            </a:r>
            <a:r>
              <a:rPr lang="es-ES" dirty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/>
              <a:t>uncertain</a:t>
            </a:r>
            <a:r>
              <a:rPr lang="es-ES" dirty="0"/>
              <a:t> </a:t>
            </a:r>
            <a:r>
              <a:rPr lang="es-ES" dirty="0" err="1"/>
              <a:t>whether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obligation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/>
              <a:t>use German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drafting</a:t>
            </a:r>
            <a:r>
              <a:rPr lang="es-ES" dirty="0"/>
              <a:t> of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objection</a:t>
            </a:r>
            <a:r>
              <a:rPr lang="es-ES" dirty="0"/>
              <a:t> </a:t>
            </a:r>
            <a:r>
              <a:rPr lang="es-ES" dirty="0" err="1"/>
              <a:t>lodged</a:t>
            </a:r>
            <a:r>
              <a:rPr lang="es-ES" dirty="0"/>
              <a:t> </a:t>
            </a:r>
            <a:r>
              <a:rPr lang="es-ES" dirty="0" err="1"/>
              <a:t>against</a:t>
            </a:r>
            <a:r>
              <a:rPr lang="es-ES" dirty="0"/>
              <a:t> </a:t>
            </a:r>
            <a:r>
              <a:rPr lang="es-ES" dirty="0" err="1"/>
              <a:t>such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order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consistent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provisions</a:t>
            </a:r>
            <a:r>
              <a:rPr lang="es-ES" dirty="0"/>
              <a:t> of </a:t>
            </a:r>
            <a:r>
              <a:rPr lang="es-ES" dirty="0" err="1"/>
              <a:t>Directive</a:t>
            </a:r>
            <a:r>
              <a:rPr lang="es-ES" dirty="0"/>
              <a:t> 2010/</a:t>
            </a:r>
            <a:r>
              <a:rPr lang="es-ES" dirty="0" smtClean="0"/>
              <a:t>64</a:t>
            </a:r>
          </a:p>
          <a:p>
            <a:endParaRPr lang="es-ES" dirty="0" smtClean="0"/>
          </a:p>
          <a:p>
            <a:r>
              <a:rPr lang="es-ES" dirty="0" smtClean="0"/>
              <a:t>Has </a:t>
            </a:r>
            <a:r>
              <a:rPr lang="es-ES" dirty="0" err="1"/>
              <a:t>doubts</a:t>
            </a:r>
            <a:r>
              <a:rPr lang="es-ES" dirty="0"/>
              <a:t> as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compatibility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procedures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service</a:t>
            </a:r>
            <a:r>
              <a:rPr lang="es-ES" dirty="0"/>
              <a:t> of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penalty</a:t>
            </a:r>
            <a:r>
              <a:rPr lang="es-ES" dirty="0"/>
              <a:t> </a:t>
            </a:r>
            <a:r>
              <a:rPr lang="es-ES" dirty="0" err="1"/>
              <a:t>order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Directive</a:t>
            </a:r>
            <a:r>
              <a:rPr lang="es-ES" dirty="0"/>
              <a:t> 2012/</a:t>
            </a:r>
            <a:r>
              <a:rPr lang="es-ES" dirty="0" smtClean="0"/>
              <a:t>13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244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Questions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 Are </a:t>
            </a:r>
            <a:r>
              <a:rPr lang="es-ES" dirty="0" err="1"/>
              <a:t>Articles</a:t>
            </a:r>
            <a:r>
              <a:rPr lang="es-ES" dirty="0"/>
              <a:t> 1(2) and 2(1) and (8) of </a:t>
            </a:r>
            <a:r>
              <a:rPr lang="es-ES" dirty="0" err="1"/>
              <a:t>Directive</a:t>
            </a:r>
            <a:r>
              <a:rPr lang="es-ES" dirty="0"/>
              <a:t> 2010/64 </a:t>
            </a:r>
            <a:r>
              <a:rPr lang="es-ES" dirty="0" err="1"/>
              <a:t>to</a:t>
            </a:r>
            <a:r>
              <a:rPr lang="es-ES" dirty="0"/>
              <a:t> be </a:t>
            </a:r>
            <a:r>
              <a:rPr lang="es-ES" dirty="0" err="1"/>
              <a:t>interpreted</a:t>
            </a:r>
            <a:r>
              <a:rPr lang="es-ES" dirty="0"/>
              <a:t> as </a:t>
            </a:r>
            <a:r>
              <a:rPr lang="es-ES" dirty="0" err="1"/>
              <a:t>precluding</a:t>
            </a:r>
            <a:r>
              <a:rPr lang="es-ES" dirty="0"/>
              <a:t> a </a:t>
            </a:r>
            <a:r>
              <a:rPr lang="es-ES" dirty="0" err="1"/>
              <a:t>court</a:t>
            </a:r>
            <a:r>
              <a:rPr lang="es-ES" dirty="0"/>
              <a:t> </a:t>
            </a:r>
            <a:r>
              <a:rPr lang="es-ES" dirty="0" err="1"/>
              <a:t>order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requires</a:t>
            </a:r>
            <a:r>
              <a:rPr lang="es-ES" dirty="0"/>
              <a:t>, </a:t>
            </a:r>
            <a:r>
              <a:rPr lang="es-ES" dirty="0" err="1"/>
              <a:t>under</a:t>
            </a:r>
            <a:r>
              <a:rPr lang="es-ES" dirty="0"/>
              <a:t> </a:t>
            </a:r>
            <a:r>
              <a:rPr lang="es-ES" dirty="0" err="1"/>
              <a:t>Paragraph</a:t>
            </a:r>
            <a:r>
              <a:rPr lang="es-ES" dirty="0"/>
              <a:t> 184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Law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judicial </a:t>
            </a:r>
            <a:r>
              <a:rPr lang="es-ES" dirty="0" err="1"/>
              <a:t>system</a:t>
            </a:r>
            <a:r>
              <a:rPr lang="es-ES" dirty="0"/>
              <a:t>, </a:t>
            </a:r>
            <a:r>
              <a:rPr lang="es-ES" dirty="0" err="1"/>
              <a:t>accused</a:t>
            </a:r>
            <a:r>
              <a:rPr lang="es-ES" dirty="0"/>
              <a:t> </a:t>
            </a:r>
            <a:r>
              <a:rPr lang="es-ES" dirty="0" err="1"/>
              <a:t>persons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bring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appeal </a:t>
            </a:r>
            <a:r>
              <a:rPr lang="es-ES" dirty="0" err="1"/>
              <a:t>only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language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court</a:t>
            </a:r>
            <a:r>
              <a:rPr lang="es-ES" dirty="0"/>
              <a:t>, </a:t>
            </a:r>
            <a:r>
              <a:rPr lang="es-ES" dirty="0" err="1"/>
              <a:t>here</a:t>
            </a:r>
            <a:r>
              <a:rPr lang="es-ES" dirty="0"/>
              <a:t> in German, in </a:t>
            </a:r>
            <a:r>
              <a:rPr lang="es-ES" dirty="0" err="1"/>
              <a:t>order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be </a:t>
            </a:r>
            <a:r>
              <a:rPr lang="es-ES" dirty="0" err="1"/>
              <a:t>effective</a:t>
            </a:r>
            <a:r>
              <a:rPr lang="es-ES" dirty="0" smtClean="0"/>
              <a:t>?</a:t>
            </a:r>
          </a:p>
          <a:p>
            <a:endParaRPr lang="es-ES" dirty="0" smtClean="0"/>
          </a:p>
          <a:p>
            <a:r>
              <a:rPr lang="es-ES" dirty="0" smtClean="0"/>
              <a:t>Are </a:t>
            </a:r>
            <a:r>
              <a:rPr lang="es-ES" dirty="0" err="1"/>
              <a:t>Articles</a:t>
            </a:r>
            <a:r>
              <a:rPr lang="es-ES" dirty="0"/>
              <a:t> 2, 3(1)(c) and 6(1) and (3) of </a:t>
            </a:r>
            <a:r>
              <a:rPr lang="es-ES" dirty="0" err="1"/>
              <a:t>Directive</a:t>
            </a:r>
            <a:r>
              <a:rPr lang="es-ES" dirty="0"/>
              <a:t> 2012/13 </a:t>
            </a:r>
            <a:r>
              <a:rPr lang="es-ES" dirty="0" err="1"/>
              <a:t>to</a:t>
            </a:r>
            <a:r>
              <a:rPr lang="es-ES" dirty="0"/>
              <a:t> be </a:t>
            </a:r>
            <a:r>
              <a:rPr lang="es-ES" dirty="0" err="1"/>
              <a:t>interpreted</a:t>
            </a:r>
            <a:r>
              <a:rPr lang="es-ES" dirty="0"/>
              <a:t> as </a:t>
            </a:r>
            <a:r>
              <a:rPr lang="es-ES" dirty="0" err="1"/>
              <a:t>precluding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accused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being</a:t>
            </a:r>
            <a:r>
              <a:rPr lang="es-ES" dirty="0"/>
              <a:t> </a:t>
            </a:r>
            <a:r>
              <a:rPr lang="es-ES" dirty="0" err="1"/>
              <a:t>required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appoint</a:t>
            </a:r>
            <a:r>
              <a:rPr lang="es-ES" dirty="0"/>
              <a:t> a </a:t>
            </a:r>
            <a:r>
              <a:rPr lang="es-ES" dirty="0" err="1"/>
              <a:t>person</a:t>
            </a:r>
            <a:r>
              <a:rPr lang="es-ES" dirty="0"/>
              <a:t> </a:t>
            </a:r>
            <a:r>
              <a:rPr lang="es-ES" dirty="0" err="1"/>
              <a:t>authorised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accept</a:t>
            </a:r>
            <a:r>
              <a:rPr lang="es-ES" dirty="0"/>
              <a:t> </a:t>
            </a:r>
            <a:r>
              <a:rPr lang="es-ES" dirty="0" err="1"/>
              <a:t>service</a:t>
            </a:r>
            <a:r>
              <a:rPr lang="es-ES" dirty="0"/>
              <a:t>, </a:t>
            </a:r>
            <a:r>
              <a:rPr lang="es-ES" dirty="0" err="1"/>
              <a:t>where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period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bringing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appeal </a:t>
            </a:r>
            <a:r>
              <a:rPr lang="es-ES" dirty="0" err="1"/>
              <a:t>begins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run</a:t>
            </a:r>
            <a:r>
              <a:rPr lang="es-ES" dirty="0"/>
              <a:t> </a:t>
            </a:r>
            <a:r>
              <a:rPr lang="es-ES" dirty="0" err="1"/>
              <a:t>upon</a:t>
            </a:r>
            <a:r>
              <a:rPr lang="es-ES" dirty="0"/>
              <a:t> </a:t>
            </a:r>
            <a:r>
              <a:rPr lang="es-ES" dirty="0" err="1"/>
              <a:t>service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person</a:t>
            </a:r>
            <a:r>
              <a:rPr lang="es-ES" dirty="0"/>
              <a:t> </a:t>
            </a:r>
            <a:r>
              <a:rPr lang="es-ES" dirty="0" err="1"/>
              <a:t>authorised</a:t>
            </a:r>
            <a:r>
              <a:rPr lang="es-ES" dirty="0"/>
              <a:t> and </a:t>
            </a:r>
            <a:r>
              <a:rPr lang="es-ES" dirty="0" err="1"/>
              <a:t>ultimately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irrelevant</a:t>
            </a:r>
            <a:r>
              <a:rPr lang="es-ES" dirty="0"/>
              <a:t> </a:t>
            </a:r>
            <a:r>
              <a:rPr lang="es-ES" dirty="0" err="1"/>
              <a:t>whether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accused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at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aware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offence</a:t>
            </a:r>
            <a:r>
              <a:rPr lang="es-ES" dirty="0"/>
              <a:t> of </a:t>
            </a:r>
            <a:r>
              <a:rPr lang="es-ES" dirty="0" err="1"/>
              <a:t>which</a:t>
            </a:r>
            <a:r>
              <a:rPr lang="es-ES" dirty="0"/>
              <a:t> he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accused</a:t>
            </a:r>
            <a:r>
              <a:rPr lang="es-ES" dirty="0"/>
              <a:t>?’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631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question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>
            <a:normAutofit/>
          </a:bodyPr>
          <a:lstStyle/>
          <a:p>
            <a:r>
              <a:rPr lang="es-ES" dirty="0" err="1"/>
              <a:t>Article</a:t>
            </a:r>
            <a:r>
              <a:rPr lang="es-ES" dirty="0"/>
              <a:t> 1(1) of </a:t>
            </a:r>
            <a:r>
              <a:rPr lang="es-ES" dirty="0" err="1"/>
              <a:t>Directive</a:t>
            </a:r>
            <a:r>
              <a:rPr lang="es-ES" dirty="0"/>
              <a:t> 2010/64 </a:t>
            </a:r>
            <a:r>
              <a:rPr lang="es-ES" dirty="0" err="1"/>
              <a:t>provides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right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interpretation</a:t>
            </a:r>
            <a:r>
              <a:rPr lang="es-ES" dirty="0"/>
              <a:t> and </a:t>
            </a:r>
            <a:r>
              <a:rPr lang="es-ES" dirty="0" err="1"/>
              <a:t>translation</a:t>
            </a:r>
            <a:r>
              <a:rPr lang="es-ES" dirty="0"/>
              <a:t> in, inter </a:t>
            </a:r>
            <a:r>
              <a:rPr lang="es-ES" dirty="0" err="1"/>
              <a:t>alia</a:t>
            </a:r>
            <a:r>
              <a:rPr lang="es-ES" dirty="0"/>
              <a:t>, criminal </a:t>
            </a:r>
            <a:r>
              <a:rPr lang="es-ES" dirty="0" err="1" smtClean="0"/>
              <a:t>proceedings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 err="1"/>
              <a:t>Article</a:t>
            </a:r>
            <a:r>
              <a:rPr lang="es-ES" dirty="0"/>
              <a:t> 1(2) of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directive</a:t>
            </a:r>
            <a:r>
              <a:rPr lang="es-ES" dirty="0"/>
              <a:t> </a:t>
            </a:r>
            <a:r>
              <a:rPr lang="es-ES" dirty="0" err="1"/>
              <a:t>states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right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apply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persons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time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they</a:t>
            </a:r>
            <a:r>
              <a:rPr lang="es-ES" dirty="0"/>
              <a:t> are </a:t>
            </a:r>
            <a:r>
              <a:rPr lang="es-ES" dirty="0" err="1"/>
              <a:t>made</a:t>
            </a:r>
            <a:r>
              <a:rPr lang="es-ES" dirty="0"/>
              <a:t> </a:t>
            </a:r>
            <a:r>
              <a:rPr lang="es-ES" dirty="0" err="1"/>
              <a:t>aware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competent</a:t>
            </a:r>
            <a:r>
              <a:rPr lang="es-ES" dirty="0"/>
              <a:t> </a:t>
            </a:r>
            <a:r>
              <a:rPr lang="es-ES" dirty="0" err="1"/>
              <a:t>authorities</a:t>
            </a:r>
            <a:r>
              <a:rPr lang="es-ES" dirty="0"/>
              <a:t> of a </a:t>
            </a:r>
            <a:r>
              <a:rPr lang="es-ES" dirty="0" err="1"/>
              <a:t>Member</a:t>
            </a:r>
            <a:r>
              <a:rPr lang="es-ES" dirty="0"/>
              <a:t> </a:t>
            </a:r>
            <a:r>
              <a:rPr lang="es-ES" dirty="0" err="1"/>
              <a:t>State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they</a:t>
            </a:r>
            <a:r>
              <a:rPr lang="es-ES" dirty="0"/>
              <a:t> are </a:t>
            </a:r>
            <a:r>
              <a:rPr lang="es-ES" dirty="0" err="1"/>
              <a:t>suspected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accused</a:t>
            </a:r>
            <a:r>
              <a:rPr lang="es-ES" dirty="0"/>
              <a:t> of </a:t>
            </a:r>
            <a:r>
              <a:rPr lang="es-ES" dirty="0" err="1"/>
              <a:t>having</a:t>
            </a:r>
            <a:r>
              <a:rPr lang="es-ES" dirty="0"/>
              <a:t> </a:t>
            </a:r>
            <a:r>
              <a:rPr lang="es-ES" dirty="0" err="1"/>
              <a:t>committed</a:t>
            </a:r>
            <a:r>
              <a:rPr lang="es-ES" dirty="0"/>
              <a:t> a criminal </a:t>
            </a:r>
            <a:r>
              <a:rPr lang="es-ES" dirty="0" err="1"/>
              <a:t>offence</a:t>
            </a:r>
            <a:r>
              <a:rPr lang="es-ES" dirty="0"/>
              <a:t> </a:t>
            </a:r>
            <a:r>
              <a:rPr lang="es-ES" dirty="0" err="1"/>
              <a:t>until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conclusion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proceedings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Articles</a:t>
            </a:r>
            <a:r>
              <a:rPr lang="es-ES" dirty="0"/>
              <a:t> 2 and 3 of </a:t>
            </a:r>
            <a:r>
              <a:rPr lang="es-ES" dirty="0" err="1"/>
              <a:t>Directive</a:t>
            </a:r>
            <a:r>
              <a:rPr lang="es-ES" dirty="0"/>
              <a:t> 2010/64. </a:t>
            </a:r>
            <a:r>
              <a:rPr lang="es-ES" dirty="0" err="1"/>
              <a:t>Those</a:t>
            </a:r>
            <a:r>
              <a:rPr lang="es-ES" dirty="0"/>
              <a:t> </a:t>
            </a:r>
            <a:r>
              <a:rPr lang="es-ES" dirty="0" err="1"/>
              <a:t>two</a:t>
            </a:r>
            <a:r>
              <a:rPr lang="es-ES" dirty="0"/>
              <a:t> </a:t>
            </a:r>
            <a:r>
              <a:rPr lang="es-ES" dirty="0" err="1"/>
              <a:t>articles</a:t>
            </a:r>
            <a:r>
              <a:rPr lang="es-ES" dirty="0"/>
              <a:t> </a:t>
            </a:r>
            <a:r>
              <a:rPr lang="es-ES" dirty="0" err="1"/>
              <a:t>respectively</a:t>
            </a:r>
            <a:r>
              <a:rPr lang="es-ES" dirty="0"/>
              <a:t> </a:t>
            </a:r>
            <a:r>
              <a:rPr lang="es-ES" dirty="0" err="1"/>
              <a:t>govern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right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interpretation</a:t>
            </a:r>
            <a:r>
              <a:rPr lang="es-ES" dirty="0"/>
              <a:t>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right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translation</a:t>
            </a:r>
            <a:r>
              <a:rPr lang="es-ES" dirty="0"/>
              <a:t> of </a:t>
            </a:r>
            <a:r>
              <a:rPr lang="es-ES" dirty="0" err="1"/>
              <a:t>certain</a:t>
            </a:r>
            <a:r>
              <a:rPr lang="es-ES" dirty="0"/>
              <a:t> </a:t>
            </a:r>
            <a:r>
              <a:rPr lang="es-ES" dirty="0" err="1"/>
              <a:t>essential</a:t>
            </a:r>
            <a:r>
              <a:rPr lang="es-ES" dirty="0"/>
              <a:t> </a:t>
            </a:r>
            <a:r>
              <a:rPr lang="es-ES" dirty="0" err="1" smtClean="0"/>
              <a:t>documents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7356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438428"/>
            <a:ext cx="7620000" cy="5962372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Article</a:t>
            </a:r>
            <a:r>
              <a:rPr lang="es-ES" dirty="0"/>
              <a:t> 2 of </a:t>
            </a:r>
            <a:r>
              <a:rPr lang="es-ES" dirty="0" err="1"/>
              <a:t>Directive</a:t>
            </a:r>
            <a:r>
              <a:rPr lang="es-ES" dirty="0"/>
              <a:t> 2010/</a:t>
            </a:r>
            <a:r>
              <a:rPr lang="es-ES" dirty="0" smtClean="0"/>
              <a:t>64</a:t>
            </a:r>
            <a:r>
              <a:rPr lang="es-ES" dirty="0"/>
              <a:t> </a:t>
            </a:r>
            <a:r>
              <a:rPr lang="es-ES" dirty="0" err="1" smtClean="0"/>
              <a:t>refers</a:t>
            </a:r>
            <a:r>
              <a:rPr lang="es-ES" dirty="0" smtClean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oral </a:t>
            </a:r>
            <a:r>
              <a:rPr lang="es-ES" dirty="0" err="1"/>
              <a:t>interpretation</a:t>
            </a:r>
            <a:r>
              <a:rPr lang="es-ES" dirty="0"/>
              <a:t> of oral </a:t>
            </a:r>
            <a:r>
              <a:rPr lang="es-ES" dirty="0" err="1"/>
              <a:t>statements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err="1" smtClean="0"/>
              <a:t>Article</a:t>
            </a:r>
            <a:r>
              <a:rPr lang="es-ES" dirty="0"/>
              <a:t> 2(1) and (3) of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directive</a:t>
            </a:r>
            <a:r>
              <a:rPr lang="es-ES" dirty="0"/>
              <a:t>, </a:t>
            </a:r>
            <a:r>
              <a:rPr lang="es-ES" dirty="0" err="1"/>
              <a:t>only</a:t>
            </a:r>
            <a:r>
              <a:rPr lang="es-ES" dirty="0"/>
              <a:t> </a:t>
            </a:r>
            <a:r>
              <a:rPr lang="es-ES" dirty="0" err="1"/>
              <a:t>suspected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accused</a:t>
            </a:r>
            <a:r>
              <a:rPr lang="es-ES" dirty="0"/>
              <a:t> </a:t>
            </a:r>
            <a:r>
              <a:rPr lang="es-ES" dirty="0" err="1"/>
              <a:t>persons</a:t>
            </a:r>
            <a:r>
              <a:rPr lang="es-ES" dirty="0"/>
              <a:t> </a:t>
            </a:r>
            <a:r>
              <a:rPr lang="es-ES" dirty="0" err="1"/>
              <a:t>who</a:t>
            </a:r>
            <a:r>
              <a:rPr lang="es-ES" dirty="0"/>
              <a:t> are </a:t>
            </a:r>
            <a:r>
              <a:rPr lang="es-ES" dirty="0" err="1"/>
              <a:t>unable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express</a:t>
            </a:r>
            <a:r>
              <a:rPr lang="es-ES" dirty="0"/>
              <a:t> </a:t>
            </a:r>
            <a:r>
              <a:rPr lang="es-ES" dirty="0" err="1"/>
              <a:t>themselves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language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proceedings</a:t>
            </a:r>
            <a:r>
              <a:rPr lang="es-ES" dirty="0"/>
              <a:t> </a:t>
            </a:r>
            <a:r>
              <a:rPr lang="es-ES" dirty="0" smtClean="0"/>
              <a:t>are </a:t>
            </a:r>
            <a:r>
              <a:rPr lang="es-ES" dirty="0" err="1"/>
              <a:t>able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exercise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right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interpretation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_tradnl" dirty="0"/>
              <a:t>I</a:t>
            </a:r>
            <a:r>
              <a:rPr lang="es-ES_tradnl" dirty="0" smtClean="0"/>
              <a:t>n </a:t>
            </a:r>
            <a:r>
              <a:rPr lang="es-ES_tradnl" dirty="0" err="1"/>
              <a:t>order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safeguard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fairness</a:t>
            </a:r>
            <a:r>
              <a:rPr lang="es-ES_tradnl" dirty="0"/>
              <a:t> of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proceedings</a:t>
            </a:r>
            <a:r>
              <a:rPr lang="es-ES_tradnl" dirty="0"/>
              <a:t> and </a:t>
            </a:r>
            <a:r>
              <a:rPr lang="es-ES_tradnl" dirty="0" err="1"/>
              <a:t>ensure</a:t>
            </a:r>
            <a:r>
              <a:rPr lang="es-ES_tradnl" dirty="0"/>
              <a:t>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person</a:t>
            </a:r>
            <a:r>
              <a:rPr lang="es-ES_tradnl" dirty="0"/>
              <a:t> </a:t>
            </a:r>
            <a:r>
              <a:rPr lang="es-ES_tradnl" dirty="0" err="1"/>
              <a:t>concerned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able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exercise</a:t>
            </a:r>
            <a:r>
              <a:rPr lang="es-ES_tradnl" dirty="0"/>
              <a:t> </a:t>
            </a:r>
            <a:r>
              <a:rPr lang="es-ES_tradnl" dirty="0" err="1"/>
              <a:t>his</a:t>
            </a:r>
            <a:r>
              <a:rPr lang="es-ES_tradnl" dirty="0"/>
              <a:t> </a:t>
            </a:r>
            <a:r>
              <a:rPr lang="es-ES_tradnl" dirty="0" err="1"/>
              <a:t>right</a:t>
            </a:r>
            <a:r>
              <a:rPr lang="es-ES_tradnl" dirty="0"/>
              <a:t> of </a:t>
            </a:r>
            <a:r>
              <a:rPr lang="es-ES_tradnl" dirty="0" err="1" smtClean="0"/>
              <a:t>defence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 err="1"/>
              <a:t>Article</a:t>
            </a:r>
            <a:r>
              <a:rPr lang="es-ES" dirty="0"/>
              <a:t> 3 of </a:t>
            </a:r>
            <a:r>
              <a:rPr lang="es-ES" dirty="0" err="1"/>
              <a:t>Directive</a:t>
            </a:r>
            <a:r>
              <a:rPr lang="es-ES" dirty="0"/>
              <a:t> 2010/</a:t>
            </a:r>
            <a:r>
              <a:rPr lang="es-ES" dirty="0" smtClean="0"/>
              <a:t>64 </a:t>
            </a:r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translation</a:t>
            </a:r>
            <a:r>
              <a:rPr lang="es-ES" dirty="0"/>
              <a:t> of </a:t>
            </a:r>
            <a:r>
              <a:rPr lang="es-ES" dirty="0" err="1"/>
              <a:t>certain</a:t>
            </a:r>
            <a:r>
              <a:rPr lang="es-ES" dirty="0"/>
              <a:t> </a:t>
            </a:r>
            <a:r>
              <a:rPr lang="es-ES" dirty="0" err="1"/>
              <a:t>essential</a:t>
            </a:r>
            <a:r>
              <a:rPr lang="es-ES" dirty="0"/>
              <a:t> </a:t>
            </a:r>
            <a:r>
              <a:rPr lang="es-ES" dirty="0" err="1"/>
              <a:t>documents</a:t>
            </a:r>
            <a:r>
              <a:rPr lang="es-ES" dirty="0"/>
              <a:t>, </a:t>
            </a:r>
            <a:r>
              <a:rPr lang="es-ES" dirty="0" err="1"/>
              <a:t>confers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benefit</a:t>
            </a:r>
            <a:r>
              <a:rPr lang="es-ES" dirty="0"/>
              <a:t> of </a:t>
            </a:r>
            <a:r>
              <a:rPr lang="es-ES" dirty="0" err="1"/>
              <a:t>assistance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regard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translation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a </a:t>
            </a:r>
            <a:r>
              <a:rPr lang="es-ES" dirty="0" err="1"/>
              <a:t>person</a:t>
            </a:r>
            <a:r>
              <a:rPr lang="es-ES" dirty="0"/>
              <a:t> in a </a:t>
            </a:r>
            <a:r>
              <a:rPr lang="es-ES" dirty="0" err="1"/>
              <a:t>situation</a:t>
            </a:r>
            <a:r>
              <a:rPr lang="es-ES" dirty="0"/>
              <a:t> </a:t>
            </a:r>
            <a:r>
              <a:rPr lang="es-ES" dirty="0" err="1"/>
              <a:t>such</a:t>
            </a:r>
            <a:r>
              <a:rPr lang="es-ES" dirty="0"/>
              <a:t> as </a:t>
            </a:r>
            <a:r>
              <a:rPr lang="es-ES" dirty="0" err="1"/>
              <a:t>that</a:t>
            </a:r>
            <a:r>
              <a:rPr lang="es-ES" dirty="0"/>
              <a:t> of </a:t>
            </a:r>
            <a:r>
              <a:rPr lang="es-ES" dirty="0" err="1"/>
              <a:t>Mr</a:t>
            </a:r>
            <a:r>
              <a:rPr lang="es-ES" dirty="0"/>
              <a:t> </a:t>
            </a:r>
            <a:r>
              <a:rPr lang="es-ES" dirty="0" err="1"/>
              <a:t>Covaci</a:t>
            </a:r>
            <a:r>
              <a:rPr lang="es-ES" dirty="0"/>
              <a:t>, </a:t>
            </a:r>
            <a:r>
              <a:rPr lang="es-ES" dirty="0" err="1"/>
              <a:t>who</a:t>
            </a:r>
            <a:r>
              <a:rPr lang="es-ES" dirty="0"/>
              <a:t> </a:t>
            </a:r>
            <a:r>
              <a:rPr lang="es-ES" dirty="0" err="1"/>
              <a:t>wishes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lodge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objection</a:t>
            </a:r>
            <a:r>
              <a:rPr lang="es-ES" dirty="0"/>
              <a:t> in </a:t>
            </a:r>
            <a:r>
              <a:rPr lang="es-ES" dirty="0" err="1"/>
              <a:t>writing</a:t>
            </a:r>
            <a:r>
              <a:rPr lang="es-ES" dirty="0"/>
              <a:t> </a:t>
            </a:r>
            <a:r>
              <a:rPr lang="es-ES" dirty="0" err="1"/>
              <a:t>against</a:t>
            </a:r>
            <a:r>
              <a:rPr lang="es-ES" dirty="0"/>
              <a:t> a </a:t>
            </a:r>
            <a:r>
              <a:rPr lang="es-ES" dirty="0" err="1"/>
              <a:t>penalty</a:t>
            </a:r>
            <a:r>
              <a:rPr lang="es-ES" dirty="0"/>
              <a:t> </a:t>
            </a:r>
            <a:r>
              <a:rPr lang="es-ES" dirty="0" err="1"/>
              <a:t>order</a:t>
            </a:r>
            <a:r>
              <a:rPr lang="es-ES" dirty="0"/>
              <a:t> </a:t>
            </a:r>
            <a:r>
              <a:rPr lang="es-ES" dirty="0" err="1"/>
              <a:t>without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assistance</a:t>
            </a:r>
            <a:r>
              <a:rPr lang="es-ES" dirty="0"/>
              <a:t> of legal </a:t>
            </a:r>
            <a:r>
              <a:rPr lang="es-ES" dirty="0" err="1"/>
              <a:t>counsel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149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26773"/>
            <a:ext cx="7620000" cy="61740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s-ES" dirty="0" smtClean="0"/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right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translation</a:t>
            </a:r>
            <a:r>
              <a:rPr lang="es-ES" dirty="0"/>
              <a:t> </a:t>
            </a:r>
            <a:r>
              <a:rPr lang="es-ES" dirty="0" err="1"/>
              <a:t>provided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in </a:t>
            </a:r>
            <a:r>
              <a:rPr lang="es-ES" dirty="0" err="1"/>
              <a:t>Article</a:t>
            </a:r>
            <a:r>
              <a:rPr lang="es-ES" dirty="0"/>
              <a:t> 3(1) and (2) of </a:t>
            </a:r>
            <a:r>
              <a:rPr lang="es-ES" dirty="0" err="1"/>
              <a:t>Directive</a:t>
            </a:r>
            <a:r>
              <a:rPr lang="es-ES" dirty="0"/>
              <a:t> 2010/64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include</a:t>
            </a:r>
            <a:r>
              <a:rPr lang="es-ES" dirty="0"/>
              <a:t>, in </a:t>
            </a:r>
            <a:r>
              <a:rPr lang="es-ES" dirty="0" err="1"/>
              <a:t>principle</a:t>
            </a:r>
            <a:r>
              <a:rPr lang="es-ES" dirty="0"/>
              <a:t>,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written</a:t>
            </a:r>
            <a:r>
              <a:rPr lang="es-ES" dirty="0"/>
              <a:t> </a:t>
            </a:r>
            <a:r>
              <a:rPr lang="es-ES" dirty="0" err="1"/>
              <a:t>translation</a:t>
            </a:r>
            <a:r>
              <a:rPr lang="es-ES" dirty="0"/>
              <a:t> </a:t>
            </a:r>
            <a:r>
              <a:rPr lang="es-ES" dirty="0" err="1"/>
              <a:t>into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language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proceedings</a:t>
            </a:r>
            <a:r>
              <a:rPr lang="es-ES" dirty="0"/>
              <a:t> of a </a:t>
            </a:r>
            <a:r>
              <a:rPr lang="es-ES" dirty="0" err="1"/>
              <a:t>document</a:t>
            </a:r>
            <a:r>
              <a:rPr lang="es-ES" dirty="0"/>
              <a:t> </a:t>
            </a:r>
            <a:r>
              <a:rPr lang="es-ES" dirty="0" err="1"/>
              <a:t>such</a:t>
            </a:r>
            <a:r>
              <a:rPr lang="es-ES" dirty="0"/>
              <a:t> as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objection</a:t>
            </a:r>
            <a:r>
              <a:rPr lang="es-ES" dirty="0"/>
              <a:t> </a:t>
            </a:r>
            <a:r>
              <a:rPr lang="es-ES" dirty="0" err="1"/>
              <a:t>lodged</a:t>
            </a:r>
            <a:r>
              <a:rPr lang="es-ES" dirty="0"/>
              <a:t> </a:t>
            </a:r>
            <a:r>
              <a:rPr lang="es-ES" dirty="0" err="1"/>
              <a:t>against</a:t>
            </a:r>
            <a:r>
              <a:rPr lang="es-ES" dirty="0"/>
              <a:t> a </a:t>
            </a:r>
            <a:r>
              <a:rPr lang="es-ES" dirty="0" err="1"/>
              <a:t>penalty</a:t>
            </a:r>
            <a:r>
              <a:rPr lang="es-ES" dirty="0"/>
              <a:t> </a:t>
            </a:r>
            <a:r>
              <a:rPr lang="es-ES" dirty="0" err="1" smtClean="0"/>
              <a:t>order</a:t>
            </a:r>
            <a:endParaRPr lang="es-ES" dirty="0" smtClean="0"/>
          </a:p>
          <a:p>
            <a:endParaRPr lang="es-ES" dirty="0"/>
          </a:p>
          <a:p>
            <a:r>
              <a:rPr lang="es-ES_tradnl" dirty="0" err="1"/>
              <a:t>Directive</a:t>
            </a:r>
            <a:r>
              <a:rPr lang="es-ES_tradnl" dirty="0"/>
              <a:t> 2010/64 </a:t>
            </a:r>
            <a:r>
              <a:rPr lang="es-ES_tradnl" dirty="0" err="1"/>
              <a:t>lays</a:t>
            </a:r>
            <a:r>
              <a:rPr lang="es-ES_tradnl" dirty="0"/>
              <a:t> </a:t>
            </a:r>
            <a:r>
              <a:rPr lang="es-ES_tradnl" dirty="0" err="1"/>
              <a:t>down</a:t>
            </a:r>
            <a:r>
              <a:rPr lang="es-ES_tradnl" dirty="0"/>
              <a:t> </a:t>
            </a:r>
            <a:r>
              <a:rPr lang="es-ES_tradnl" dirty="0" err="1"/>
              <a:t>only</a:t>
            </a:r>
            <a:r>
              <a:rPr lang="es-ES_tradnl" dirty="0"/>
              <a:t> </a:t>
            </a:r>
            <a:r>
              <a:rPr lang="es-ES_tradnl" dirty="0" err="1"/>
              <a:t>minimum</a:t>
            </a:r>
            <a:r>
              <a:rPr lang="es-ES_tradnl" dirty="0"/>
              <a:t> rules, </a:t>
            </a:r>
            <a:r>
              <a:rPr lang="es-ES_tradnl" dirty="0" err="1"/>
              <a:t>leaving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Member</a:t>
            </a:r>
            <a:r>
              <a:rPr lang="es-ES_tradnl" dirty="0"/>
              <a:t> </a:t>
            </a:r>
            <a:r>
              <a:rPr lang="es-ES_tradnl" dirty="0" err="1"/>
              <a:t>States</a:t>
            </a:r>
            <a:r>
              <a:rPr lang="es-ES_tradnl" dirty="0"/>
              <a:t> free,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extend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rights</a:t>
            </a:r>
            <a:r>
              <a:rPr lang="es-ES_tradnl" dirty="0"/>
              <a:t> set </a:t>
            </a:r>
            <a:r>
              <a:rPr lang="es-ES_tradnl" dirty="0" err="1"/>
              <a:t>out</a:t>
            </a:r>
            <a:r>
              <a:rPr lang="es-ES_tradnl" dirty="0"/>
              <a:t> in </a:t>
            </a:r>
            <a:r>
              <a:rPr lang="es-ES_tradnl" dirty="0" err="1"/>
              <a:t>that</a:t>
            </a:r>
            <a:r>
              <a:rPr lang="es-ES_tradnl" dirty="0"/>
              <a:t> </a:t>
            </a:r>
            <a:r>
              <a:rPr lang="es-ES_tradnl" dirty="0" err="1"/>
              <a:t>directive</a:t>
            </a:r>
            <a:r>
              <a:rPr lang="es-ES_tradnl" dirty="0"/>
              <a:t> in </a:t>
            </a:r>
            <a:r>
              <a:rPr lang="es-ES_tradnl" dirty="0" err="1"/>
              <a:t>order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provide</a:t>
            </a:r>
            <a:r>
              <a:rPr lang="es-ES_tradnl" dirty="0"/>
              <a:t> a </a:t>
            </a:r>
            <a:r>
              <a:rPr lang="es-ES_tradnl" dirty="0" err="1"/>
              <a:t>higher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r>
              <a:rPr lang="es-ES_tradnl" dirty="0"/>
              <a:t> of </a:t>
            </a:r>
            <a:r>
              <a:rPr lang="es-ES_tradnl" dirty="0" err="1"/>
              <a:t>protection</a:t>
            </a:r>
            <a:r>
              <a:rPr lang="es-ES_tradnl" dirty="0"/>
              <a:t> </a:t>
            </a:r>
            <a:endParaRPr lang="es-ES_tradnl" dirty="0" smtClean="0"/>
          </a:p>
          <a:p>
            <a:endParaRPr lang="es-ES_tradnl" dirty="0"/>
          </a:p>
          <a:p>
            <a:r>
              <a:rPr lang="es-ES" dirty="0" err="1"/>
              <a:t>Article</a:t>
            </a:r>
            <a:r>
              <a:rPr lang="es-ES" dirty="0"/>
              <a:t> 3(3) of </a:t>
            </a:r>
            <a:r>
              <a:rPr lang="es-ES" dirty="0" err="1"/>
              <a:t>Directive</a:t>
            </a:r>
            <a:r>
              <a:rPr lang="es-ES" dirty="0"/>
              <a:t> 2010/64 </a:t>
            </a:r>
            <a:r>
              <a:rPr lang="es-ES" dirty="0" err="1"/>
              <a:t>expressly</a:t>
            </a:r>
            <a:r>
              <a:rPr lang="es-ES" dirty="0"/>
              <a:t> </a:t>
            </a:r>
            <a:r>
              <a:rPr lang="es-ES" dirty="0" err="1"/>
              <a:t>allows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competent</a:t>
            </a:r>
            <a:r>
              <a:rPr lang="es-ES" dirty="0"/>
              <a:t> </a:t>
            </a:r>
            <a:r>
              <a:rPr lang="es-ES" dirty="0" err="1"/>
              <a:t>authorities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decide </a:t>
            </a:r>
            <a:r>
              <a:rPr lang="es-ES" dirty="0" err="1"/>
              <a:t>whether</a:t>
            </a:r>
            <a:r>
              <a:rPr lang="es-ES" dirty="0"/>
              <a:t> </a:t>
            </a:r>
            <a:r>
              <a:rPr lang="es-ES" dirty="0" err="1"/>
              <a:t>any</a:t>
            </a:r>
            <a:r>
              <a:rPr lang="es-ES" dirty="0"/>
              <a:t>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document</a:t>
            </a:r>
            <a:r>
              <a:rPr lang="es-ES" dirty="0"/>
              <a:t> 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essential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8958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question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1143000"/>
            <a:ext cx="7919445" cy="5715000"/>
          </a:xfrm>
        </p:spPr>
        <p:txBody>
          <a:bodyPr>
            <a:normAutofit/>
          </a:bodyPr>
          <a:lstStyle/>
          <a:p>
            <a:r>
              <a:rPr lang="es-ES" dirty="0" err="1"/>
              <a:t>Article</a:t>
            </a:r>
            <a:r>
              <a:rPr lang="es-ES" dirty="0"/>
              <a:t> 1 of </a:t>
            </a:r>
            <a:r>
              <a:rPr lang="es-ES" dirty="0" err="1"/>
              <a:t>Directive</a:t>
            </a:r>
            <a:r>
              <a:rPr lang="es-ES" dirty="0"/>
              <a:t> 2012/13 </a:t>
            </a:r>
            <a:r>
              <a:rPr lang="es-ES" dirty="0" err="1"/>
              <a:t>provides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right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of </a:t>
            </a:r>
            <a:r>
              <a:rPr lang="es-ES" dirty="0" err="1"/>
              <a:t>suspects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accused</a:t>
            </a:r>
            <a:r>
              <a:rPr lang="es-ES" dirty="0"/>
              <a:t> </a:t>
            </a:r>
            <a:r>
              <a:rPr lang="es-ES" dirty="0" err="1"/>
              <a:t>persons</a:t>
            </a:r>
            <a:r>
              <a:rPr lang="es-ES" dirty="0"/>
              <a:t>, </a:t>
            </a:r>
            <a:r>
              <a:rPr lang="es-ES" dirty="0" err="1"/>
              <a:t>relating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rights</a:t>
            </a:r>
            <a:r>
              <a:rPr lang="es-ES" dirty="0"/>
              <a:t> in criminal </a:t>
            </a:r>
            <a:r>
              <a:rPr lang="es-ES" dirty="0" err="1"/>
              <a:t>proceedings</a:t>
            </a:r>
            <a:r>
              <a:rPr lang="es-ES" dirty="0"/>
              <a:t> and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accusation</a:t>
            </a:r>
            <a:r>
              <a:rPr lang="es-ES" dirty="0"/>
              <a:t> </a:t>
            </a:r>
            <a:r>
              <a:rPr lang="es-ES" dirty="0" err="1"/>
              <a:t>against</a:t>
            </a:r>
            <a:r>
              <a:rPr lang="es-ES" dirty="0"/>
              <a:t> </a:t>
            </a:r>
            <a:r>
              <a:rPr lang="es-ES" dirty="0" err="1"/>
              <a:t>them</a:t>
            </a:r>
            <a:r>
              <a:rPr lang="es-ES" dirty="0"/>
              <a:t>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/>
              <a:t>Article</a:t>
            </a:r>
            <a:r>
              <a:rPr lang="es-ES" dirty="0"/>
              <a:t> 3 of </a:t>
            </a:r>
            <a:r>
              <a:rPr lang="es-ES" dirty="0" err="1"/>
              <a:t>Directive</a:t>
            </a:r>
            <a:r>
              <a:rPr lang="es-ES" dirty="0"/>
              <a:t> 2012/13, </a:t>
            </a:r>
            <a:r>
              <a:rPr lang="es-ES" dirty="0" err="1"/>
              <a:t>suspects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accused</a:t>
            </a:r>
            <a:r>
              <a:rPr lang="es-ES" dirty="0"/>
              <a:t> </a:t>
            </a:r>
            <a:r>
              <a:rPr lang="es-ES" dirty="0" err="1"/>
              <a:t>persons</a:t>
            </a:r>
            <a:r>
              <a:rPr lang="es-ES" dirty="0"/>
              <a:t> </a:t>
            </a:r>
            <a:r>
              <a:rPr lang="es-ES" dirty="0" err="1"/>
              <a:t>must</a:t>
            </a:r>
            <a:r>
              <a:rPr lang="es-ES" dirty="0"/>
              <a:t> be </a:t>
            </a:r>
            <a:r>
              <a:rPr lang="es-ES" dirty="0" err="1"/>
              <a:t>informed</a:t>
            </a:r>
            <a:r>
              <a:rPr lang="es-ES" dirty="0"/>
              <a:t>, at </a:t>
            </a:r>
            <a:r>
              <a:rPr lang="es-ES" dirty="0" err="1"/>
              <a:t>least</a:t>
            </a:r>
            <a:r>
              <a:rPr lang="es-ES" dirty="0"/>
              <a:t>, of </a:t>
            </a:r>
            <a:r>
              <a:rPr lang="es-ES" dirty="0" err="1"/>
              <a:t>certain</a:t>
            </a:r>
            <a:r>
              <a:rPr lang="es-ES" dirty="0"/>
              <a:t> procedural </a:t>
            </a:r>
            <a:r>
              <a:rPr lang="es-ES" dirty="0" err="1" smtClean="0"/>
              <a:t>rights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Article</a:t>
            </a:r>
            <a:r>
              <a:rPr lang="es-ES" dirty="0"/>
              <a:t> 6 </a:t>
            </a:r>
            <a:r>
              <a:rPr lang="es-ES" dirty="0" smtClean="0"/>
              <a:t> rules </a:t>
            </a:r>
            <a:r>
              <a:rPr lang="es-ES" dirty="0" err="1"/>
              <a:t>concerning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right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accusation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Article</a:t>
            </a:r>
            <a:r>
              <a:rPr lang="es-ES" dirty="0"/>
              <a:t> 6 of </a:t>
            </a:r>
            <a:r>
              <a:rPr lang="es-ES" dirty="0" err="1"/>
              <a:t>Directive</a:t>
            </a:r>
            <a:r>
              <a:rPr lang="es-ES" dirty="0"/>
              <a:t> 2012/13,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service</a:t>
            </a:r>
            <a:r>
              <a:rPr lang="es-ES" dirty="0"/>
              <a:t> of a </a:t>
            </a:r>
            <a:r>
              <a:rPr lang="es-ES" dirty="0" err="1"/>
              <a:t>penalty</a:t>
            </a:r>
            <a:r>
              <a:rPr lang="es-ES" dirty="0"/>
              <a:t> </a:t>
            </a:r>
            <a:r>
              <a:rPr lang="es-ES" dirty="0" err="1"/>
              <a:t>order</a:t>
            </a:r>
            <a:r>
              <a:rPr lang="es-ES" dirty="0"/>
              <a:t> </a:t>
            </a:r>
            <a:r>
              <a:rPr lang="es-ES" dirty="0" err="1"/>
              <a:t>must</a:t>
            </a:r>
            <a:r>
              <a:rPr lang="es-ES" dirty="0"/>
              <a:t> be </a:t>
            </a:r>
            <a:r>
              <a:rPr lang="es-ES" dirty="0" err="1"/>
              <a:t>considered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be a </a:t>
            </a:r>
            <a:r>
              <a:rPr lang="es-ES" dirty="0" err="1"/>
              <a:t>form</a:t>
            </a:r>
            <a:r>
              <a:rPr lang="es-ES" dirty="0"/>
              <a:t> of </a:t>
            </a:r>
            <a:r>
              <a:rPr lang="es-ES" dirty="0" err="1"/>
              <a:t>communication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accusation</a:t>
            </a:r>
            <a:r>
              <a:rPr lang="es-ES" dirty="0"/>
              <a:t> </a:t>
            </a:r>
            <a:r>
              <a:rPr lang="es-ES" dirty="0" err="1"/>
              <a:t>against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person</a:t>
            </a:r>
            <a:r>
              <a:rPr lang="es-ES" dirty="0"/>
              <a:t> </a:t>
            </a:r>
            <a:r>
              <a:rPr lang="es-ES" dirty="0" err="1"/>
              <a:t>concerned</a:t>
            </a:r>
            <a:r>
              <a:rPr lang="es-ES" dirty="0"/>
              <a:t>,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result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must</a:t>
            </a:r>
            <a:r>
              <a:rPr lang="es-ES" dirty="0"/>
              <a:t> </a:t>
            </a:r>
            <a:r>
              <a:rPr lang="es-ES" dirty="0" err="1"/>
              <a:t>comply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requirements</a:t>
            </a:r>
            <a:r>
              <a:rPr lang="es-ES" dirty="0"/>
              <a:t> set </a:t>
            </a:r>
            <a:r>
              <a:rPr lang="es-ES" dirty="0" err="1"/>
              <a:t>out</a:t>
            </a:r>
            <a:r>
              <a:rPr lang="es-ES" dirty="0"/>
              <a:t> in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article</a:t>
            </a:r>
            <a:r>
              <a:rPr lang="es-ES" dirty="0"/>
              <a:t>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9402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yacenci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Adyacencia.thmx</Template>
  <TotalTime>121</TotalTime>
  <Words>162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Adyacencia</vt:lpstr>
      <vt:lpstr>Covaci case</vt:lpstr>
      <vt:lpstr>PowerPoint Presentation</vt:lpstr>
      <vt:lpstr>Main proceeding </vt:lpstr>
      <vt:lpstr>PowerPoint Presentation</vt:lpstr>
      <vt:lpstr>Questions</vt:lpstr>
      <vt:lpstr>First question</vt:lpstr>
      <vt:lpstr>PowerPoint Presentation</vt:lpstr>
      <vt:lpstr>PowerPoint Presentation</vt:lpstr>
      <vt:lpstr>Second question </vt:lpstr>
      <vt:lpstr>PowerPoint Presentation</vt:lpstr>
      <vt:lpstr>Answers of the Court</vt:lpstr>
      <vt:lpstr>Thank you for your attention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Arteaga Fernández</dc:creator>
  <cp:lastModifiedBy>Zoran Buric</cp:lastModifiedBy>
  <cp:revision>9</cp:revision>
  <dcterms:created xsi:type="dcterms:W3CDTF">2019-05-08T18:39:44Z</dcterms:created>
  <dcterms:modified xsi:type="dcterms:W3CDTF">2019-05-09T07:34:53Z</dcterms:modified>
</cp:coreProperties>
</file>