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1" r:id="rId6"/>
    <p:sldId id="262" r:id="rId7"/>
    <p:sldId id="263" r:id="rId8"/>
    <p:sldId id="264" r:id="rId9"/>
    <p:sldId id="269" r:id="rId10"/>
    <p:sldId id="266" r:id="rId11"/>
    <p:sldId id="267" r:id="rId12"/>
    <p:sldId id="268" r:id="rId13"/>
    <p:sldId id="270" r:id="rId14"/>
    <p:sldId id="271" r:id="rId15"/>
  </p:sldIdLst>
  <p:sldSz cx="9144000" cy="6858000" type="screen4x3"/>
  <p:notesSz cx="6858000" cy="9144000"/>
  <p:defaultTextStyle>
    <a:defPPr>
      <a:defRPr lang="sr-Latn-C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r-HR" smtClean="0"/>
              <a:t>Kliknite da biste uredili stil podnaslova matrice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77C3D-7BB2-4D23-9D10-616807B37D36}" type="datetimeFigureOut">
              <a:rPr lang="sr-Latn-CS" smtClean="0"/>
              <a:t>20.3.2014.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C03A18-1BE2-487D-92D8-585057AF460F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77C3D-7BB2-4D23-9D10-616807B37D36}" type="datetimeFigureOut">
              <a:rPr lang="sr-Latn-CS" smtClean="0"/>
              <a:t>20.3.2014.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C03A18-1BE2-487D-92D8-585057AF460F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77C3D-7BB2-4D23-9D10-616807B37D36}" type="datetimeFigureOut">
              <a:rPr lang="sr-Latn-CS" smtClean="0"/>
              <a:t>20.3.2014.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C03A18-1BE2-487D-92D8-585057AF460F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77C3D-7BB2-4D23-9D10-616807B37D36}" type="datetimeFigureOut">
              <a:rPr lang="sr-Latn-CS" smtClean="0"/>
              <a:t>20.3.2014.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C03A18-1BE2-487D-92D8-585057AF460F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odjelj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77C3D-7BB2-4D23-9D10-616807B37D36}" type="datetimeFigureOut">
              <a:rPr lang="sr-Latn-CS" smtClean="0"/>
              <a:t>20.3.2014.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C03A18-1BE2-487D-92D8-585057AF460F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77C3D-7BB2-4D23-9D10-616807B37D36}" type="datetimeFigureOut">
              <a:rPr lang="sr-Latn-CS" smtClean="0"/>
              <a:t>20.3.2014.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C03A18-1BE2-487D-92D8-585057AF460F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5" name="Rezervirano mjesto teksta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</p:txBody>
      </p:sp>
      <p:sp>
        <p:nvSpPr>
          <p:cNvPr id="6" name="Rezervirano mjesto sadržaja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7" name="Rezervirano mjesto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77C3D-7BB2-4D23-9D10-616807B37D36}" type="datetimeFigureOut">
              <a:rPr lang="sr-Latn-CS" smtClean="0"/>
              <a:t>20.3.2014.</a:t>
            </a:fld>
            <a:endParaRPr lang="hr-HR"/>
          </a:p>
        </p:txBody>
      </p:sp>
      <p:sp>
        <p:nvSpPr>
          <p:cNvPr id="8" name="Rezervirano mjesto podnožj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Rezervirano mjesto broja slajd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C03A18-1BE2-487D-92D8-585057AF460F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77C3D-7BB2-4D23-9D10-616807B37D36}" type="datetimeFigureOut">
              <a:rPr lang="sr-Latn-CS" smtClean="0"/>
              <a:t>20.3.2014.</a:t>
            </a:fld>
            <a:endParaRPr lang="hr-HR"/>
          </a:p>
        </p:txBody>
      </p:sp>
      <p:sp>
        <p:nvSpPr>
          <p:cNvPr id="4" name="Rezervirano mjesto podnožj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Rezervirano mjesto broja slajd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C03A18-1BE2-487D-92D8-585057AF460F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77C3D-7BB2-4D23-9D10-616807B37D36}" type="datetimeFigureOut">
              <a:rPr lang="sr-Latn-CS" smtClean="0"/>
              <a:t>20.3.2014.</a:t>
            </a:fld>
            <a:endParaRPr lang="hr-HR"/>
          </a:p>
        </p:txBody>
      </p:sp>
      <p:sp>
        <p:nvSpPr>
          <p:cNvPr id="3" name="Rezervirano mjesto podnožj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C03A18-1BE2-487D-92D8-585057AF460F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77C3D-7BB2-4D23-9D10-616807B37D36}" type="datetimeFigureOut">
              <a:rPr lang="sr-Latn-CS" smtClean="0"/>
              <a:t>20.3.2014.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C03A18-1BE2-487D-92D8-585057AF460F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slik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77C3D-7BB2-4D23-9D10-616807B37D36}" type="datetimeFigureOut">
              <a:rPr lang="sr-Latn-CS" smtClean="0"/>
              <a:t>20.3.2014.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C03A18-1BE2-487D-92D8-585057AF460F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naslova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377C3D-7BB2-4D23-9D10-616807B37D36}" type="datetimeFigureOut">
              <a:rPr lang="sr-Latn-CS" smtClean="0"/>
              <a:t>20.3.2014.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C03A18-1BE2-487D-92D8-585057AF460F}" type="slidenum">
              <a:rPr lang="hr-HR" smtClean="0"/>
              <a:t>‹#›</a:t>
            </a:fld>
            <a:endParaRPr lang="hr-H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C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youtube.com/watch?v=-E65SsT2PRc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http://www.youtube.com/watch?v=zHJepW-LL7U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http://www.youtube.com/watch?v=t59f53irwTA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3568" y="1268760"/>
            <a:ext cx="7772400" cy="1755626"/>
          </a:xfrm>
        </p:spPr>
        <p:txBody>
          <a:bodyPr>
            <a:normAutofit/>
          </a:bodyPr>
          <a:lstStyle/>
          <a:p>
            <a:r>
              <a:rPr lang="hr-HR" dirty="0" smtClean="0"/>
              <a:t>2014 – A </a:t>
            </a:r>
            <a:r>
              <a:rPr lang="hr-HR" dirty="0" err="1" smtClean="0"/>
              <a:t>Year</a:t>
            </a:r>
            <a:r>
              <a:rPr lang="hr-HR" dirty="0" smtClean="0"/>
              <a:t> </a:t>
            </a:r>
            <a:r>
              <a:rPr lang="hr-HR" dirty="0" err="1" smtClean="0"/>
              <a:t>of</a:t>
            </a:r>
            <a:r>
              <a:rPr lang="hr-HR" dirty="0" smtClean="0"/>
              <a:t> </a:t>
            </a:r>
            <a:r>
              <a:rPr lang="hr-HR" dirty="0" err="1" smtClean="0"/>
              <a:t>Critical</a:t>
            </a:r>
            <a:r>
              <a:rPr lang="hr-HR" dirty="0" smtClean="0"/>
              <a:t> </a:t>
            </a:r>
            <a:r>
              <a:rPr lang="hr-HR" dirty="0" err="1" smtClean="0"/>
              <a:t>Issues</a:t>
            </a:r>
            <a:r>
              <a:rPr lang="hr-HR" dirty="0" smtClean="0"/>
              <a:t> for International </a:t>
            </a:r>
            <a:r>
              <a:rPr lang="hr-HR" dirty="0" err="1" smtClean="0"/>
              <a:t>Criminal</a:t>
            </a:r>
            <a:r>
              <a:rPr lang="hr-HR" dirty="0" smtClean="0"/>
              <a:t> </a:t>
            </a:r>
            <a:r>
              <a:rPr lang="hr-HR" dirty="0" err="1" smtClean="0"/>
              <a:t>Justice</a:t>
            </a:r>
            <a:endParaRPr lang="hr-H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hr-HR" dirty="0" err="1" smtClean="0"/>
              <a:t>Crime</a:t>
            </a:r>
            <a:r>
              <a:rPr lang="hr-HR" dirty="0" smtClean="0"/>
              <a:t> </a:t>
            </a:r>
            <a:r>
              <a:rPr lang="hr-HR" dirty="0" err="1" smtClean="0"/>
              <a:t>prevention</a:t>
            </a:r>
            <a:r>
              <a:rPr lang="hr-HR" dirty="0" smtClean="0"/>
              <a:t> </a:t>
            </a:r>
            <a:r>
              <a:rPr lang="hr-HR" dirty="0" err="1" smtClean="0"/>
              <a:t>through</a:t>
            </a:r>
            <a:r>
              <a:rPr lang="hr-HR" dirty="0" smtClean="0"/>
              <a:t> </a:t>
            </a:r>
            <a:r>
              <a:rPr lang="hr-HR" dirty="0" err="1" smtClean="0"/>
              <a:t>criminal</a:t>
            </a:r>
            <a:r>
              <a:rPr lang="hr-HR" dirty="0" smtClean="0"/>
              <a:t> </a:t>
            </a:r>
            <a:r>
              <a:rPr lang="hr-HR" dirty="0" err="1" smtClean="0"/>
              <a:t>law</a:t>
            </a:r>
            <a:r>
              <a:rPr lang="hr-HR" dirty="0" smtClean="0"/>
              <a:t> </a:t>
            </a:r>
            <a:r>
              <a:rPr lang="hr-HR" dirty="0" err="1" smtClean="0"/>
              <a:t>and</a:t>
            </a:r>
            <a:r>
              <a:rPr lang="hr-HR" dirty="0" smtClean="0"/>
              <a:t> </a:t>
            </a:r>
            <a:r>
              <a:rPr lang="hr-HR" dirty="0" err="1" smtClean="0"/>
              <a:t>security</a:t>
            </a:r>
            <a:r>
              <a:rPr lang="hr-HR" dirty="0" smtClean="0"/>
              <a:t> </a:t>
            </a:r>
            <a:r>
              <a:rPr lang="hr-HR" dirty="0" err="1" smtClean="0"/>
              <a:t>studies</a:t>
            </a:r>
            <a:r>
              <a:rPr lang="hr-HR" dirty="0" smtClean="0"/>
              <a:t>, </a:t>
            </a:r>
          </a:p>
          <a:p>
            <a:r>
              <a:rPr lang="hr-HR" dirty="0" smtClean="0"/>
              <a:t>Dubrovnik, IUC</a:t>
            </a:r>
          </a:p>
          <a:p>
            <a:r>
              <a:rPr lang="hr-HR" dirty="0" err="1" smtClean="0"/>
              <a:t>March</a:t>
            </a:r>
            <a:r>
              <a:rPr lang="hr-HR" dirty="0"/>
              <a:t> </a:t>
            </a:r>
            <a:r>
              <a:rPr lang="hr-HR" dirty="0" smtClean="0"/>
              <a:t>2014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4014551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2014 - </a:t>
            </a:r>
            <a:r>
              <a:rPr lang="hr-HR" dirty="0" err="1" smtClean="0"/>
              <a:t>Three</a:t>
            </a:r>
            <a:r>
              <a:rPr lang="hr-HR" dirty="0" smtClean="0"/>
              <a:t> </a:t>
            </a:r>
            <a:r>
              <a:rPr lang="hr-HR" dirty="0" err="1" smtClean="0"/>
              <a:t>main</a:t>
            </a:r>
            <a:r>
              <a:rPr lang="hr-HR" dirty="0" smtClean="0"/>
              <a:t> </a:t>
            </a:r>
            <a:r>
              <a:rPr lang="hr-HR" dirty="0" err="1" smtClean="0"/>
              <a:t>focuses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err="1" smtClean="0"/>
              <a:t>Security</a:t>
            </a:r>
            <a:r>
              <a:rPr lang="hr-HR" dirty="0" smtClean="0"/>
              <a:t> </a:t>
            </a:r>
            <a:r>
              <a:rPr lang="hr-HR" dirty="0" err="1" smtClean="0"/>
              <a:t>and</a:t>
            </a:r>
            <a:r>
              <a:rPr lang="hr-HR" dirty="0" smtClean="0"/>
              <a:t> </a:t>
            </a:r>
            <a:r>
              <a:rPr lang="hr-HR" dirty="0" err="1" smtClean="0"/>
              <a:t>cyberspace</a:t>
            </a:r>
            <a:endParaRPr lang="hr-HR" dirty="0" smtClean="0"/>
          </a:p>
          <a:p>
            <a:r>
              <a:rPr lang="hr-HR" dirty="0" err="1" smtClean="0"/>
              <a:t>Trafficking</a:t>
            </a:r>
            <a:r>
              <a:rPr lang="hr-HR" dirty="0" smtClean="0"/>
              <a:t> </a:t>
            </a:r>
            <a:r>
              <a:rPr lang="hr-HR" dirty="0" err="1" smtClean="0"/>
              <a:t>in</a:t>
            </a:r>
            <a:r>
              <a:rPr lang="hr-HR" dirty="0" smtClean="0"/>
              <a:t> human </a:t>
            </a:r>
            <a:r>
              <a:rPr lang="hr-HR" dirty="0" err="1" smtClean="0"/>
              <a:t>beings</a:t>
            </a:r>
            <a:endParaRPr lang="hr-HR" dirty="0" smtClean="0"/>
          </a:p>
          <a:p>
            <a:r>
              <a:rPr lang="hr-HR" dirty="0" err="1" smtClean="0"/>
              <a:t>Death</a:t>
            </a:r>
            <a:r>
              <a:rPr lang="hr-HR" dirty="0" smtClean="0"/>
              <a:t> </a:t>
            </a:r>
            <a:r>
              <a:rPr lang="hr-HR" dirty="0" err="1" smtClean="0"/>
              <a:t>penalty</a:t>
            </a:r>
            <a:r>
              <a:rPr lang="hr-HR" dirty="0" smtClean="0"/>
              <a:t> 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203028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err="1" smtClean="0"/>
              <a:t>Security</a:t>
            </a:r>
            <a:r>
              <a:rPr lang="hr-HR" dirty="0" smtClean="0"/>
              <a:t> </a:t>
            </a:r>
            <a:r>
              <a:rPr lang="hr-HR" dirty="0" err="1" smtClean="0"/>
              <a:t>and</a:t>
            </a:r>
            <a:r>
              <a:rPr lang="hr-HR" dirty="0" smtClean="0"/>
              <a:t> </a:t>
            </a:r>
            <a:r>
              <a:rPr lang="hr-HR" dirty="0" err="1" smtClean="0"/>
              <a:t>cyberspace</a:t>
            </a:r>
            <a:r>
              <a:rPr lang="hr-HR" dirty="0" smtClean="0"/>
              <a:t> 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err="1" smtClean="0"/>
              <a:t>Physical</a:t>
            </a:r>
            <a:r>
              <a:rPr lang="hr-HR" dirty="0" smtClean="0"/>
              <a:t> </a:t>
            </a:r>
            <a:r>
              <a:rPr lang="hr-HR" dirty="0" err="1" smtClean="0"/>
              <a:t>world</a:t>
            </a:r>
            <a:r>
              <a:rPr lang="hr-HR" dirty="0" smtClean="0"/>
              <a:t> vs. </a:t>
            </a:r>
            <a:r>
              <a:rPr lang="hr-HR" dirty="0" err="1" smtClean="0"/>
              <a:t>virtual</a:t>
            </a:r>
            <a:r>
              <a:rPr lang="hr-HR" dirty="0" smtClean="0"/>
              <a:t> (online) </a:t>
            </a:r>
            <a:r>
              <a:rPr lang="hr-HR" dirty="0" err="1" smtClean="0"/>
              <a:t>world</a:t>
            </a:r>
            <a:r>
              <a:rPr lang="hr-HR" dirty="0" smtClean="0"/>
              <a:t> </a:t>
            </a:r>
          </a:p>
          <a:p>
            <a:r>
              <a:rPr lang="hr-HR" dirty="0" err="1" smtClean="0"/>
              <a:t>Privacy</a:t>
            </a:r>
            <a:r>
              <a:rPr lang="hr-HR" dirty="0" smtClean="0"/>
              <a:t> </a:t>
            </a:r>
            <a:r>
              <a:rPr lang="hr-HR" dirty="0" err="1" smtClean="0"/>
              <a:t>issues</a:t>
            </a:r>
            <a:r>
              <a:rPr lang="hr-HR" dirty="0" smtClean="0"/>
              <a:t> </a:t>
            </a:r>
          </a:p>
          <a:p>
            <a:r>
              <a:rPr lang="hr-HR" dirty="0" err="1" smtClean="0"/>
              <a:t>Cyber</a:t>
            </a:r>
            <a:r>
              <a:rPr lang="hr-HR" dirty="0" smtClean="0"/>
              <a:t> </a:t>
            </a:r>
            <a:r>
              <a:rPr lang="hr-HR" dirty="0" err="1" smtClean="0"/>
              <a:t>victimization</a:t>
            </a:r>
            <a:r>
              <a:rPr lang="hr-HR" dirty="0" smtClean="0"/>
              <a:t> </a:t>
            </a:r>
          </a:p>
          <a:p>
            <a:r>
              <a:rPr lang="hr-HR" dirty="0" err="1" smtClean="0"/>
              <a:t>Applicability</a:t>
            </a:r>
            <a:r>
              <a:rPr lang="hr-HR" dirty="0" smtClean="0"/>
              <a:t> </a:t>
            </a:r>
            <a:r>
              <a:rPr lang="hr-HR" dirty="0" err="1" smtClean="0"/>
              <a:t>of</a:t>
            </a:r>
            <a:r>
              <a:rPr lang="hr-HR" dirty="0" smtClean="0"/>
              <a:t> </a:t>
            </a:r>
            <a:r>
              <a:rPr lang="hr-HR" dirty="0" err="1" smtClean="0"/>
              <a:t>traditional</a:t>
            </a:r>
            <a:r>
              <a:rPr lang="hr-HR" dirty="0" smtClean="0"/>
              <a:t> </a:t>
            </a:r>
            <a:r>
              <a:rPr lang="hr-HR" dirty="0" err="1" smtClean="0"/>
              <a:t>criminal</a:t>
            </a:r>
            <a:r>
              <a:rPr lang="hr-HR" dirty="0" smtClean="0"/>
              <a:t> </a:t>
            </a:r>
            <a:r>
              <a:rPr lang="hr-HR" dirty="0" err="1" smtClean="0"/>
              <a:t>law</a:t>
            </a:r>
            <a:r>
              <a:rPr lang="hr-HR" dirty="0" smtClean="0"/>
              <a:t> to </a:t>
            </a:r>
            <a:r>
              <a:rPr lang="hr-HR" dirty="0" err="1" smtClean="0"/>
              <a:t>cybercrime</a:t>
            </a:r>
            <a:endParaRPr lang="hr-HR" dirty="0" smtClean="0"/>
          </a:p>
          <a:p>
            <a:r>
              <a:rPr lang="hr-HR" dirty="0" err="1" smtClean="0"/>
              <a:t>The</a:t>
            </a:r>
            <a:r>
              <a:rPr lang="hr-HR" dirty="0" smtClean="0"/>
              <a:t> role </a:t>
            </a:r>
            <a:r>
              <a:rPr lang="hr-HR" dirty="0" err="1" smtClean="0"/>
              <a:t>of</a:t>
            </a:r>
            <a:r>
              <a:rPr lang="hr-HR" dirty="0" smtClean="0"/>
              <a:t> </a:t>
            </a:r>
            <a:r>
              <a:rPr lang="hr-HR" dirty="0" err="1" smtClean="0"/>
              <a:t>regulatory</a:t>
            </a:r>
            <a:r>
              <a:rPr lang="hr-HR" dirty="0" smtClean="0"/>
              <a:t> </a:t>
            </a:r>
            <a:r>
              <a:rPr lang="hr-HR" dirty="0" err="1" smtClean="0"/>
              <a:t>agencies</a:t>
            </a:r>
            <a:r>
              <a:rPr lang="hr-HR" dirty="0" smtClean="0"/>
              <a:t> </a:t>
            </a:r>
            <a:endParaRPr lang="hr-HR" dirty="0" smtClean="0"/>
          </a:p>
          <a:p>
            <a:r>
              <a:rPr lang="hr-HR" dirty="0" smtClean="0">
                <a:hlinkClick r:id="rId2"/>
              </a:rPr>
              <a:t>http://www.youtube.com/watch?v=-E65SsT2PRc</a:t>
            </a:r>
            <a:endParaRPr lang="hr-HR" dirty="0" smtClean="0"/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189204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err="1" smtClean="0"/>
              <a:t>Trafficking</a:t>
            </a:r>
            <a:r>
              <a:rPr lang="hr-HR" dirty="0" smtClean="0"/>
              <a:t> </a:t>
            </a:r>
            <a:r>
              <a:rPr lang="hr-HR" dirty="0" err="1" smtClean="0"/>
              <a:t>in</a:t>
            </a:r>
            <a:r>
              <a:rPr lang="hr-HR" dirty="0" smtClean="0"/>
              <a:t> human </a:t>
            </a:r>
            <a:r>
              <a:rPr lang="hr-HR" dirty="0" err="1" smtClean="0"/>
              <a:t>beings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hr-HR" dirty="0" err="1" smtClean="0"/>
              <a:t>Modern</a:t>
            </a:r>
            <a:r>
              <a:rPr lang="hr-HR" dirty="0" smtClean="0"/>
              <a:t> age </a:t>
            </a:r>
            <a:r>
              <a:rPr lang="hr-HR" dirty="0" err="1" smtClean="0"/>
              <a:t>slavery</a:t>
            </a:r>
            <a:r>
              <a:rPr lang="hr-HR" dirty="0" smtClean="0"/>
              <a:t> </a:t>
            </a:r>
          </a:p>
          <a:p>
            <a:r>
              <a:rPr lang="hr-HR" dirty="0" err="1" smtClean="0"/>
              <a:t>Not</a:t>
            </a:r>
            <a:r>
              <a:rPr lang="hr-HR" dirty="0" smtClean="0"/>
              <a:t> </a:t>
            </a:r>
            <a:r>
              <a:rPr lang="hr-HR" dirty="0" err="1" smtClean="0"/>
              <a:t>just</a:t>
            </a:r>
            <a:r>
              <a:rPr lang="hr-HR" dirty="0" smtClean="0"/>
              <a:t> a </a:t>
            </a:r>
            <a:r>
              <a:rPr lang="hr-HR" dirty="0" err="1" smtClean="0"/>
              <a:t>crime</a:t>
            </a:r>
            <a:r>
              <a:rPr lang="hr-HR" dirty="0" smtClean="0"/>
              <a:t> but a human </a:t>
            </a:r>
            <a:r>
              <a:rPr lang="hr-HR" dirty="0" err="1" smtClean="0"/>
              <a:t>rights</a:t>
            </a:r>
            <a:r>
              <a:rPr lang="hr-HR" dirty="0" smtClean="0"/>
              <a:t> </a:t>
            </a:r>
            <a:r>
              <a:rPr lang="hr-HR" dirty="0" err="1" smtClean="0"/>
              <a:t>violation</a:t>
            </a:r>
            <a:r>
              <a:rPr lang="hr-HR" dirty="0" smtClean="0"/>
              <a:t> (</a:t>
            </a:r>
            <a:r>
              <a:rPr lang="hr-HR" dirty="0" err="1" smtClean="0"/>
              <a:t>Rantsev</a:t>
            </a:r>
            <a:r>
              <a:rPr lang="hr-HR" dirty="0" smtClean="0"/>
              <a:t> v. </a:t>
            </a:r>
            <a:r>
              <a:rPr lang="hr-HR" dirty="0" err="1" smtClean="0"/>
              <a:t>Cyprus</a:t>
            </a:r>
            <a:r>
              <a:rPr lang="hr-HR" dirty="0" smtClean="0"/>
              <a:t> </a:t>
            </a:r>
            <a:r>
              <a:rPr lang="hr-HR" dirty="0" err="1" smtClean="0"/>
              <a:t>and</a:t>
            </a:r>
            <a:r>
              <a:rPr lang="hr-HR" dirty="0" smtClean="0"/>
              <a:t> Russia, ECHR)</a:t>
            </a:r>
          </a:p>
          <a:p>
            <a:r>
              <a:rPr lang="hr-HR" dirty="0" err="1" smtClean="0"/>
              <a:t>Changing</a:t>
            </a:r>
            <a:r>
              <a:rPr lang="hr-HR" dirty="0" smtClean="0"/>
              <a:t> nature </a:t>
            </a:r>
            <a:r>
              <a:rPr lang="hr-HR" dirty="0" err="1" smtClean="0"/>
              <a:t>of</a:t>
            </a:r>
            <a:r>
              <a:rPr lang="hr-HR" dirty="0" smtClean="0"/>
              <a:t> </a:t>
            </a:r>
            <a:r>
              <a:rPr lang="hr-HR" dirty="0" err="1" smtClean="0"/>
              <a:t>the</a:t>
            </a:r>
            <a:r>
              <a:rPr lang="hr-HR" dirty="0" smtClean="0"/>
              <a:t> </a:t>
            </a:r>
            <a:r>
              <a:rPr lang="hr-HR" dirty="0" err="1" smtClean="0"/>
              <a:t>phenomenon</a:t>
            </a:r>
            <a:endParaRPr lang="hr-HR" dirty="0" smtClean="0"/>
          </a:p>
          <a:p>
            <a:r>
              <a:rPr lang="hr-HR" dirty="0" smtClean="0"/>
              <a:t>Palermo </a:t>
            </a:r>
            <a:r>
              <a:rPr lang="hr-HR" dirty="0" err="1" smtClean="0"/>
              <a:t>protocol</a:t>
            </a:r>
            <a:r>
              <a:rPr lang="hr-HR" dirty="0" smtClean="0"/>
              <a:t> </a:t>
            </a:r>
            <a:r>
              <a:rPr lang="hr-HR" dirty="0" err="1" smtClean="0"/>
              <a:t>and</a:t>
            </a:r>
            <a:r>
              <a:rPr lang="hr-HR" dirty="0" smtClean="0"/>
              <a:t> COE </a:t>
            </a:r>
            <a:r>
              <a:rPr lang="hr-HR" dirty="0" err="1" smtClean="0"/>
              <a:t>Convention</a:t>
            </a:r>
            <a:r>
              <a:rPr lang="hr-HR" dirty="0" smtClean="0"/>
              <a:t> </a:t>
            </a:r>
          </a:p>
          <a:p>
            <a:r>
              <a:rPr lang="hr-HR" dirty="0" smtClean="0"/>
              <a:t>COE monitoring </a:t>
            </a:r>
            <a:r>
              <a:rPr lang="hr-HR" dirty="0" err="1" smtClean="0"/>
              <a:t>mechanisms</a:t>
            </a:r>
            <a:r>
              <a:rPr lang="hr-HR" dirty="0" smtClean="0"/>
              <a:t> – GRETA </a:t>
            </a:r>
            <a:r>
              <a:rPr lang="hr-HR" dirty="0" err="1" smtClean="0"/>
              <a:t>and</a:t>
            </a:r>
            <a:r>
              <a:rPr lang="hr-HR" dirty="0" smtClean="0"/>
              <a:t> </a:t>
            </a:r>
            <a:r>
              <a:rPr lang="hr-HR" dirty="0" err="1" smtClean="0"/>
              <a:t>Committee</a:t>
            </a:r>
            <a:r>
              <a:rPr lang="hr-HR" dirty="0" smtClean="0"/>
              <a:t> </a:t>
            </a:r>
            <a:r>
              <a:rPr lang="hr-HR" dirty="0" err="1" smtClean="0"/>
              <a:t>of</a:t>
            </a:r>
            <a:r>
              <a:rPr lang="hr-HR" dirty="0" smtClean="0"/>
              <a:t> </a:t>
            </a:r>
            <a:r>
              <a:rPr lang="hr-HR" dirty="0" err="1" smtClean="0"/>
              <a:t>the</a:t>
            </a:r>
            <a:r>
              <a:rPr lang="hr-HR" dirty="0" smtClean="0"/>
              <a:t> </a:t>
            </a:r>
            <a:r>
              <a:rPr lang="hr-HR" dirty="0" err="1" smtClean="0"/>
              <a:t>Parties</a:t>
            </a:r>
            <a:endParaRPr lang="hr-HR" dirty="0" smtClean="0"/>
          </a:p>
          <a:p>
            <a:r>
              <a:rPr lang="hr-HR" dirty="0" smtClean="0">
                <a:hlinkClick r:id="rId2"/>
              </a:rPr>
              <a:t>http://www.youtube.com/watch?v=zHJepW-LL7U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55626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err="1" smtClean="0"/>
              <a:t>Death</a:t>
            </a:r>
            <a:r>
              <a:rPr lang="hr-HR" dirty="0" smtClean="0"/>
              <a:t> </a:t>
            </a:r>
            <a:r>
              <a:rPr lang="hr-HR" dirty="0" err="1" smtClean="0"/>
              <a:t>penalty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hr-HR" dirty="0" err="1" smtClean="0"/>
              <a:t>Right</a:t>
            </a:r>
            <a:r>
              <a:rPr lang="hr-HR" dirty="0" smtClean="0"/>
              <a:t> to </a:t>
            </a:r>
            <a:r>
              <a:rPr lang="hr-HR" dirty="0" err="1" smtClean="0"/>
              <a:t>life</a:t>
            </a:r>
            <a:r>
              <a:rPr lang="hr-HR" dirty="0" smtClean="0"/>
              <a:t> </a:t>
            </a:r>
          </a:p>
          <a:p>
            <a:r>
              <a:rPr lang="hr-HR" dirty="0" err="1" smtClean="0"/>
              <a:t>Retribution</a:t>
            </a:r>
            <a:r>
              <a:rPr lang="hr-HR" dirty="0" smtClean="0"/>
              <a:t> </a:t>
            </a:r>
            <a:r>
              <a:rPr lang="hr-HR" dirty="0" err="1" smtClean="0"/>
              <a:t>and</a:t>
            </a:r>
            <a:r>
              <a:rPr lang="hr-HR" dirty="0" smtClean="0"/>
              <a:t> </a:t>
            </a:r>
            <a:r>
              <a:rPr lang="hr-HR" dirty="0" err="1" smtClean="0"/>
              <a:t>prevention</a:t>
            </a:r>
            <a:r>
              <a:rPr lang="hr-HR" dirty="0" smtClean="0"/>
              <a:t> (</a:t>
            </a:r>
            <a:r>
              <a:rPr lang="hr-HR" dirty="0" err="1" smtClean="0"/>
              <a:t>through</a:t>
            </a:r>
            <a:r>
              <a:rPr lang="hr-HR" dirty="0" smtClean="0"/>
              <a:t> </a:t>
            </a:r>
            <a:r>
              <a:rPr lang="hr-HR" dirty="0" err="1" smtClean="0"/>
              <a:t>deterrence</a:t>
            </a:r>
            <a:r>
              <a:rPr lang="hr-HR" dirty="0" smtClean="0"/>
              <a:t>)</a:t>
            </a:r>
          </a:p>
          <a:p>
            <a:r>
              <a:rPr lang="hr-HR" dirty="0" err="1" smtClean="0"/>
              <a:t>Cruel</a:t>
            </a:r>
            <a:r>
              <a:rPr lang="hr-HR" dirty="0" smtClean="0"/>
              <a:t> </a:t>
            </a:r>
            <a:r>
              <a:rPr lang="hr-HR" dirty="0" err="1" smtClean="0"/>
              <a:t>and</a:t>
            </a:r>
            <a:r>
              <a:rPr lang="hr-HR" dirty="0" smtClean="0"/>
              <a:t> </a:t>
            </a:r>
            <a:r>
              <a:rPr lang="hr-HR" dirty="0" err="1" smtClean="0"/>
              <a:t>unusual</a:t>
            </a:r>
            <a:r>
              <a:rPr lang="hr-HR" dirty="0" smtClean="0"/>
              <a:t>?</a:t>
            </a:r>
          </a:p>
          <a:p>
            <a:r>
              <a:rPr lang="hr-HR" dirty="0" err="1" smtClean="0"/>
              <a:t>Effects</a:t>
            </a:r>
            <a:r>
              <a:rPr lang="hr-HR" dirty="0" smtClean="0"/>
              <a:t>? </a:t>
            </a:r>
            <a:r>
              <a:rPr lang="hr-HR" dirty="0" err="1" smtClean="0"/>
              <a:t>Costs</a:t>
            </a:r>
            <a:r>
              <a:rPr lang="hr-HR" dirty="0" smtClean="0"/>
              <a:t>?</a:t>
            </a:r>
          </a:p>
          <a:p>
            <a:r>
              <a:rPr lang="hr-HR" dirty="0" err="1" smtClean="0"/>
              <a:t>Evolving</a:t>
            </a:r>
            <a:r>
              <a:rPr lang="hr-HR" dirty="0" smtClean="0"/>
              <a:t> </a:t>
            </a:r>
            <a:r>
              <a:rPr lang="hr-HR" dirty="0" err="1" smtClean="0"/>
              <a:t>standards</a:t>
            </a:r>
            <a:r>
              <a:rPr lang="hr-HR" dirty="0" smtClean="0"/>
              <a:t> </a:t>
            </a:r>
            <a:r>
              <a:rPr lang="hr-HR" dirty="0" err="1" smtClean="0"/>
              <a:t>of</a:t>
            </a:r>
            <a:r>
              <a:rPr lang="hr-HR" dirty="0" smtClean="0"/>
              <a:t> </a:t>
            </a:r>
            <a:r>
              <a:rPr lang="hr-HR" dirty="0" err="1" smtClean="0"/>
              <a:t>decency</a:t>
            </a:r>
            <a:endParaRPr lang="hr-HR" dirty="0" smtClean="0"/>
          </a:p>
          <a:p>
            <a:r>
              <a:rPr lang="hr-HR" dirty="0" smtClean="0"/>
              <a:t>International </a:t>
            </a:r>
            <a:r>
              <a:rPr lang="hr-HR" dirty="0" err="1" smtClean="0"/>
              <a:t>cooperation</a:t>
            </a:r>
            <a:r>
              <a:rPr lang="hr-HR" dirty="0" smtClean="0"/>
              <a:t> </a:t>
            </a:r>
            <a:r>
              <a:rPr lang="hr-HR" dirty="0" err="1" smtClean="0"/>
              <a:t>in</a:t>
            </a:r>
            <a:r>
              <a:rPr lang="hr-HR" dirty="0" smtClean="0"/>
              <a:t> </a:t>
            </a:r>
            <a:r>
              <a:rPr lang="hr-HR" dirty="0" err="1" smtClean="0"/>
              <a:t>criminal</a:t>
            </a:r>
            <a:r>
              <a:rPr lang="hr-HR" dirty="0" smtClean="0"/>
              <a:t> </a:t>
            </a:r>
            <a:r>
              <a:rPr lang="hr-HR" dirty="0" err="1" smtClean="0"/>
              <a:t>matters</a:t>
            </a:r>
            <a:endParaRPr lang="hr-HR" dirty="0" smtClean="0"/>
          </a:p>
          <a:p>
            <a:r>
              <a:rPr lang="hr-HR" dirty="0" smtClean="0">
                <a:hlinkClick r:id="rId2"/>
              </a:rPr>
              <a:t>http://www.youtube.com/watch?v=t59f53irwTA - </a:t>
            </a:r>
            <a:endParaRPr lang="hr-HR" dirty="0" smtClean="0"/>
          </a:p>
          <a:p>
            <a:endParaRPr lang="hr-HR" dirty="0" smtClean="0"/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4191901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err="1" smtClean="0"/>
              <a:t>Thank</a:t>
            </a:r>
            <a:r>
              <a:rPr lang="hr-HR" dirty="0" smtClean="0"/>
              <a:t> </a:t>
            </a:r>
            <a:r>
              <a:rPr lang="hr-HR" dirty="0" err="1" smtClean="0"/>
              <a:t>you</a:t>
            </a:r>
            <a:r>
              <a:rPr lang="hr-HR" smtClean="0"/>
              <a:t>!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5370750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err="1" smtClean="0"/>
              <a:t>Inter</a:t>
            </a:r>
            <a:r>
              <a:rPr lang="hr-HR" dirty="0" smtClean="0"/>
              <a:t>-</a:t>
            </a:r>
            <a:r>
              <a:rPr lang="hr-HR" dirty="0" err="1" smtClean="0"/>
              <a:t>University</a:t>
            </a:r>
            <a:r>
              <a:rPr lang="hr-HR" dirty="0" smtClean="0"/>
              <a:t> Centre Dubrovnik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err="1" smtClean="0"/>
              <a:t>Founded</a:t>
            </a:r>
            <a:r>
              <a:rPr lang="hr-HR" dirty="0" smtClean="0"/>
              <a:t> </a:t>
            </a:r>
            <a:r>
              <a:rPr lang="hr-HR" dirty="0" err="1" smtClean="0"/>
              <a:t>in</a:t>
            </a:r>
            <a:r>
              <a:rPr lang="hr-HR" dirty="0" smtClean="0"/>
              <a:t> 1972</a:t>
            </a:r>
          </a:p>
          <a:p>
            <a:r>
              <a:rPr lang="hr-HR" dirty="0" err="1" smtClean="0"/>
              <a:t>Independent</a:t>
            </a:r>
            <a:r>
              <a:rPr lang="hr-HR" dirty="0" smtClean="0"/>
              <a:t> </a:t>
            </a:r>
            <a:r>
              <a:rPr lang="hr-HR" dirty="0" err="1" smtClean="0"/>
              <a:t>academic</a:t>
            </a:r>
            <a:r>
              <a:rPr lang="hr-HR" dirty="0" smtClean="0"/>
              <a:t> </a:t>
            </a:r>
            <a:r>
              <a:rPr lang="hr-HR" dirty="0" err="1" smtClean="0"/>
              <a:t>institution</a:t>
            </a:r>
            <a:r>
              <a:rPr lang="hr-HR" dirty="0" smtClean="0"/>
              <a:t> </a:t>
            </a:r>
          </a:p>
          <a:p>
            <a:r>
              <a:rPr lang="hr-HR" dirty="0" err="1" smtClean="0"/>
              <a:t>Aim</a:t>
            </a:r>
            <a:r>
              <a:rPr lang="hr-HR" dirty="0" smtClean="0"/>
              <a:t> </a:t>
            </a:r>
            <a:r>
              <a:rPr lang="hr-HR" dirty="0" err="1" smtClean="0"/>
              <a:t>of</a:t>
            </a:r>
            <a:r>
              <a:rPr lang="hr-HR" dirty="0" smtClean="0"/>
              <a:t> </a:t>
            </a:r>
            <a:r>
              <a:rPr lang="hr-HR" dirty="0" err="1" smtClean="0"/>
              <a:t>promoting</a:t>
            </a:r>
            <a:r>
              <a:rPr lang="hr-HR" dirty="0" smtClean="0"/>
              <a:t> </a:t>
            </a:r>
            <a:r>
              <a:rPr lang="hr-HR" dirty="0" err="1" smtClean="0"/>
              <a:t>academic</a:t>
            </a:r>
            <a:r>
              <a:rPr lang="hr-HR" dirty="0" smtClean="0"/>
              <a:t> </a:t>
            </a:r>
            <a:r>
              <a:rPr lang="hr-HR" dirty="0" err="1" smtClean="0"/>
              <a:t>and</a:t>
            </a:r>
            <a:r>
              <a:rPr lang="hr-HR" dirty="0" smtClean="0"/>
              <a:t> </a:t>
            </a:r>
            <a:r>
              <a:rPr lang="hr-HR" dirty="0" err="1" smtClean="0"/>
              <a:t>university</a:t>
            </a:r>
            <a:r>
              <a:rPr lang="hr-HR" dirty="0" smtClean="0"/>
              <a:t> </a:t>
            </a:r>
            <a:r>
              <a:rPr lang="hr-HR" dirty="0" err="1" smtClean="0"/>
              <a:t>cooperation</a:t>
            </a:r>
            <a:r>
              <a:rPr lang="hr-HR" dirty="0" smtClean="0"/>
              <a:t> </a:t>
            </a:r>
          </a:p>
          <a:p>
            <a:r>
              <a:rPr lang="hr-HR" dirty="0" smtClean="0"/>
              <a:t>More </a:t>
            </a:r>
            <a:r>
              <a:rPr lang="hr-HR" dirty="0" err="1" smtClean="0"/>
              <a:t>than</a:t>
            </a:r>
            <a:r>
              <a:rPr lang="hr-HR" dirty="0" smtClean="0"/>
              <a:t> 172 </a:t>
            </a:r>
            <a:r>
              <a:rPr lang="hr-HR" dirty="0" err="1" smtClean="0"/>
              <a:t>universities</a:t>
            </a:r>
            <a:r>
              <a:rPr lang="hr-HR" dirty="0" smtClean="0"/>
              <a:t> </a:t>
            </a:r>
            <a:r>
              <a:rPr lang="hr-HR" dirty="0" err="1" smtClean="0"/>
              <a:t>have</a:t>
            </a:r>
            <a:r>
              <a:rPr lang="hr-HR" dirty="0" smtClean="0"/>
              <a:t> </a:t>
            </a:r>
            <a:r>
              <a:rPr lang="hr-HR" dirty="0" err="1" smtClean="0"/>
              <a:t>been</a:t>
            </a:r>
            <a:r>
              <a:rPr lang="hr-HR" dirty="0" smtClean="0"/>
              <a:t> </a:t>
            </a:r>
            <a:r>
              <a:rPr lang="hr-HR" dirty="0" err="1" smtClean="0"/>
              <a:t>involved</a:t>
            </a:r>
            <a:r>
              <a:rPr lang="hr-HR" dirty="0" smtClean="0"/>
              <a:t> </a:t>
            </a:r>
            <a:r>
              <a:rPr lang="hr-HR" dirty="0" err="1" smtClean="0"/>
              <a:t>in</a:t>
            </a:r>
            <a:r>
              <a:rPr lang="hr-HR" dirty="0" smtClean="0"/>
              <a:t> IUC </a:t>
            </a:r>
            <a:r>
              <a:rPr lang="hr-HR" dirty="0" err="1" smtClean="0"/>
              <a:t>activities</a:t>
            </a:r>
            <a:r>
              <a:rPr lang="hr-HR" dirty="0" smtClean="0"/>
              <a:t>, </a:t>
            </a:r>
            <a:r>
              <a:rPr lang="hr-HR" dirty="0" err="1" smtClean="0"/>
              <a:t>courses</a:t>
            </a:r>
            <a:r>
              <a:rPr lang="hr-HR" dirty="0" smtClean="0"/>
              <a:t>, </a:t>
            </a:r>
            <a:r>
              <a:rPr lang="hr-HR" dirty="0" err="1" smtClean="0"/>
              <a:t>seminars</a:t>
            </a:r>
            <a:r>
              <a:rPr lang="hr-HR" dirty="0" smtClean="0"/>
              <a:t>, </a:t>
            </a:r>
            <a:r>
              <a:rPr lang="hr-HR" dirty="0" err="1" smtClean="0"/>
              <a:t>conferences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699713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IUC </a:t>
            </a:r>
            <a:r>
              <a:rPr lang="hr-HR" dirty="0" err="1" smtClean="0"/>
              <a:t>building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err="1" smtClean="0"/>
              <a:t>Constructed</a:t>
            </a:r>
            <a:r>
              <a:rPr lang="hr-HR" dirty="0" smtClean="0"/>
              <a:t> </a:t>
            </a:r>
            <a:r>
              <a:rPr lang="hr-HR" dirty="0" err="1" smtClean="0"/>
              <a:t>in</a:t>
            </a:r>
            <a:r>
              <a:rPr lang="hr-HR" dirty="0" smtClean="0"/>
              <a:t> </a:t>
            </a:r>
            <a:r>
              <a:rPr lang="hr-HR" dirty="0" err="1" smtClean="0"/>
              <a:t>early</a:t>
            </a:r>
            <a:r>
              <a:rPr lang="hr-HR" dirty="0" smtClean="0"/>
              <a:t> 20th </a:t>
            </a:r>
            <a:r>
              <a:rPr lang="hr-HR" dirty="0" err="1" smtClean="0"/>
              <a:t>century</a:t>
            </a:r>
            <a:endParaRPr lang="hr-HR" dirty="0" smtClean="0"/>
          </a:p>
          <a:p>
            <a:r>
              <a:rPr lang="hr-HR" dirty="0" err="1" smtClean="0"/>
              <a:t>Originally</a:t>
            </a:r>
            <a:r>
              <a:rPr lang="hr-HR" dirty="0" smtClean="0"/>
              <a:t> </a:t>
            </a:r>
            <a:r>
              <a:rPr lang="hr-HR" dirty="0" err="1" smtClean="0"/>
              <a:t>it</a:t>
            </a:r>
            <a:r>
              <a:rPr lang="hr-HR" dirty="0" smtClean="0"/>
              <a:t> </a:t>
            </a:r>
            <a:r>
              <a:rPr lang="hr-HR" dirty="0" err="1" smtClean="0"/>
              <a:t>was</a:t>
            </a:r>
            <a:r>
              <a:rPr lang="hr-HR" dirty="0" smtClean="0"/>
              <a:t> a </a:t>
            </a:r>
            <a:r>
              <a:rPr lang="hr-HR" dirty="0" err="1" smtClean="0"/>
              <a:t>school</a:t>
            </a:r>
            <a:endParaRPr lang="hr-HR" dirty="0" smtClean="0"/>
          </a:p>
          <a:p>
            <a:r>
              <a:rPr lang="hr-HR" dirty="0" err="1" smtClean="0"/>
              <a:t>Rich</a:t>
            </a:r>
            <a:r>
              <a:rPr lang="hr-HR" dirty="0" smtClean="0"/>
              <a:t> </a:t>
            </a:r>
            <a:r>
              <a:rPr lang="hr-HR" dirty="0" err="1" smtClean="0"/>
              <a:t>history</a:t>
            </a:r>
            <a:r>
              <a:rPr lang="hr-HR" dirty="0" smtClean="0"/>
              <a:t> </a:t>
            </a:r>
          </a:p>
          <a:p>
            <a:r>
              <a:rPr lang="hr-HR" dirty="0" smtClean="0"/>
              <a:t>Building </a:t>
            </a:r>
            <a:r>
              <a:rPr lang="hr-HR" dirty="0" err="1" smtClean="0"/>
              <a:t>was</a:t>
            </a:r>
            <a:r>
              <a:rPr lang="hr-HR" dirty="0" smtClean="0"/>
              <a:t> </a:t>
            </a:r>
            <a:r>
              <a:rPr lang="hr-HR" dirty="0" err="1" smtClean="0"/>
              <a:t>severely</a:t>
            </a:r>
            <a:r>
              <a:rPr lang="hr-HR" dirty="0" smtClean="0"/>
              <a:t> </a:t>
            </a:r>
            <a:r>
              <a:rPr lang="hr-HR" dirty="0" err="1" smtClean="0"/>
              <a:t>damaged</a:t>
            </a:r>
            <a:r>
              <a:rPr lang="hr-HR" dirty="0" smtClean="0"/>
              <a:t> </a:t>
            </a:r>
            <a:r>
              <a:rPr lang="hr-HR" dirty="0" err="1" smtClean="0"/>
              <a:t>during</a:t>
            </a:r>
            <a:r>
              <a:rPr lang="hr-HR" dirty="0" smtClean="0"/>
              <a:t> </a:t>
            </a:r>
            <a:r>
              <a:rPr lang="hr-HR" dirty="0" err="1" smtClean="0"/>
              <a:t>bombardment</a:t>
            </a:r>
            <a:r>
              <a:rPr lang="hr-HR" dirty="0" smtClean="0"/>
              <a:t> </a:t>
            </a:r>
            <a:r>
              <a:rPr lang="hr-HR" dirty="0" err="1" smtClean="0"/>
              <a:t>in</a:t>
            </a:r>
            <a:r>
              <a:rPr lang="hr-HR" dirty="0" smtClean="0"/>
              <a:t> 1991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310133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4383" y="1600200"/>
            <a:ext cx="5595233" cy="4525963"/>
          </a:xfrm>
        </p:spPr>
      </p:pic>
    </p:spTree>
    <p:extLst>
      <p:ext uri="{BB962C8B-B14F-4D97-AF65-F5344CB8AC3E}">
        <p14:creationId xmlns:p14="http://schemas.microsoft.com/office/powerpoint/2010/main" val="11955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404664"/>
            <a:ext cx="7920879" cy="5721499"/>
          </a:xfrm>
        </p:spPr>
      </p:pic>
    </p:spTree>
    <p:extLst>
      <p:ext uri="{BB962C8B-B14F-4D97-AF65-F5344CB8AC3E}">
        <p14:creationId xmlns:p14="http://schemas.microsoft.com/office/powerpoint/2010/main" val="4099581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620688"/>
            <a:ext cx="7704856" cy="5505475"/>
          </a:xfrm>
        </p:spPr>
      </p:pic>
    </p:spTree>
    <p:extLst>
      <p:ext uri="{BB962C8B-B14F-4D97-AF65-F5344CB8AC3E}">
        <p14:creationId xmlns:p14="http://schemas.microsoft.com/office/powerpoint/2010/main" val="2890022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404664"/>
            <a:ext cx="8064896" cy="5721499"/>
          </a:xfrm>
        </p:spPr>
      </p:pic>
    </p:spTree>
    <p:extLst>
      <p:ext uri="{BB962C8B-B14F-4D97-AF65-F5344CB8AC3E}">
        <p14:creationId xmlns:p14="http://schemas.microsoft.com/office/powerpoint/2010/main" val="1646747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548680"/>
            <a:ext cx="7488832" cy="5472607"/>
          </a:xfrm>
        </p:spPr>
      </p:pic>
    </p:spTree>
    <p:extLst>
      <p:ext uri="{BB962C8B-B14F-4D97-AF65-F5344CB8AC3E}">
        <p14:creationId xmlns:p14="http://schemas.microsoft.com/office/powerpoint/2010/main" val="1426226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4" name="Rezervirano mjesto sadržaja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7029400"/>
          </a:xfrm>
        </p:spPr>
      </p:pic>
    </p:spTree>
    <p:extLst>
      <p:ext uri="{BB962C8B-B14F-4D97-AF65-F5344CB8AC3E}">
        <p14:creationId xmlns:p14="http://schemas.microsoft.com/office/powerpoint/2010/main" val="2870681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70</TotalTime>
  <Words>211</Words>
  <Application>Microsoft Office PowerPoint</Application>
  <PresentationFormat>Prikaz na zaslonu (4:3)</PresentationFormat>
  <Paragraphs>41</Paragraphs>
  <Slides>14</Slides>
  <Notes>0</Notes>
  <HiddenSlides>0</HiddenSlides>
  <MMClips>0</MMClips>
  <ScaleCrop>false</ScaleCrop>
  <HeadingPairs>
    <vt:vector size="6" baseType="variant">
      <vt:variant>
        <vt:lpstr>Korišteni fontovi</vt:lpstr>
      </vt:variant>
      <vt:variant>
        <vt:i4>2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14</vt:i4>
      </vt:variant>
    </vt:vector>
  </HeadingPairs>
  <TitlesOfParts>
    <vt:vector size="17" baseType="lpstr">
      <vt:lpstr>Arial</vt:lpstr>
      <vt:lpstr>Calibri</vt:lpstr>
      <vt:lpstr>Office tema</vt:lpstr>
      <vt:lpstr>2014 – A Year of Critical Issues for International Criminal Justice</vt:lpstr>
      <vt:lpstr>Inter-University Centre Dubrovnik</vt:lpstr>
      <vt:lpstr>IUC building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2014 - Three main focuses</vt:lpstr>
      <vt:lpstr>Security and cyberspace </vt:lpstr>
      <vt:lpstr>Trafficking in human beings</vt:lpstr>
      <vt:lpstr>Death penalty</vt:lpstr>
      <vt:lpstr>Thank you!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WHEN CORPORATION KILLS Multifaceted perspectives on faceless crime</dc:title>
  <dc:creator>Davor</dc:creator>
  <cp:lastModifiedBy>Davor Derenčinović</cp:lastModifiedBy>
  <cp:revision>14</cp:revision>
  <dcterms:created xsi:type="dcterms:W3CDTF">2013-03-22T06:11:46Z</dcterms:created>
  <dcterms:modified xsi:type="dcterms:W3CDTF">2014-03-20T21:39:37Z</dcterms:modified>
</cp:coreProperties>
</file>