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0BFEB-2705-6341-B1ED-2A78A0EFEBCD}" type="datetimeFigureOut">
              <a:rPr lang="en-US" smtClean="0"/>
              <a:t>3/27/14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CC43E-79AA-6D43-BABD-BB2E1E3F0D0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5504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2014: A Year of Critical Issues and Challenges for International Criminal </a:t>
            </a:r>
            <a:r>
              <a:rPr lang="en-US" b="1" dirty="0" smtClean="0"/>
              <a:t>Justice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87240"/>
            <a:ext cx="6400800" cy="1752600"/>
          </a:xfrm>
        </p:spPr>
        <p:txBody>
          <a:bodyPr>
            <a:normAutofit fontScale="92500" lnSpcReduction="10000"/>
          </a:bodyPr>
          <a:lstStyle/>
          <a:p>
            <a:endParaRPr lang="ta-IN" sz="2500" dirty="0" smtClean="0"/>
          </a:p>
          <a:p>
            <a:r>
              <a:rPr lang="ta-IN" sz="2500" dirty="0" smtClean="0"/>
              <a:t>COURSE CONCLUSIONS</a:t>
            </a:r>
          </a:p>
          <a:p>
            <a:endParaRPr lang="ta-IN" sz="2000" dirty="0" smtClean="0"/>
          </a:p>
          <a:p>
            <a:r>
              <a:rPr lang="ta-IN" sz="2000" dirty="0" smtClean="0"/>
              <a:t>Marta Dragičević Prtenjača</a:t>
            </a:r>
          </a:p>
          <a:p>
            <a:r>
              <a:rPr lang="ta-IN" sz="2000" dirty="0" smtClean="0"/>
              <a:t>Aleksandar Maršavelski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63" y="2513250"/>
            <a:ext cx="4511842" cy="1951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a-IN" dirty="0" smtClean="0"/>
              <a:t>The Problems of International Criminal Justice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smtClean="0">
                <a:latin typeface="Arial"/>
                <a:cs typeface="Arial"/>
              </a:rPr>
              <a:t>Prof.</a:t>
            </a:r>
            <a:r>
              <a:rPr lang="ta-IN" sz="3000" dirty="0" smtClean="0">
                <a:latin typeface="Arial"/>
                <a:cs typeface="Arial"/>
              </a:rPr>
              <a:t> </a:t>
            </a:r>
            <a:r>
              <a:rPr lang="en-US" sz="3000" dirty="0" err="1" smtClean="0">
                <a:latin typeface="Arial"/>
                <a:cs typeface="Arial"/>
              </a:rPr>
              <a:t>Farkas</a:t>
            </a:r>
            <a:r>
              <a:rPr lang="ta-IN" sz="3000" dirty="0">
                <a:latin typeface="Arial"/>
                <a:cs typeface="Arial"/>
              </a:rPr>
              <a:t>:</a:t>
            </a:r>
            <a:r>
              <a:rPr lang="en-US" sz="3000" dirty="0" smtClean="0">
                <a:latin typeface="Arial"/>
                <a:cs typeface="Arial"/>
              </a:rPr>
              <a:t>“</a:t>
            </a:r>
            <a:r>
              <a:rPr lang="en-US" sz="3000" dirty="0">
                <a:latin typeface="Arial"/>
                <a:cs typeface="Arial"/>
              </a:rPr>
              <a:t>The project of ICL is both emboldened and weakened by politics</a:t>
            </a:r>
            <a:r>
              <a:rPr lang="en-US" sz="3000" dirty="0" smtClean="0">
                <a:latin typeface="Arial"/>
                <a:cs typeface="Arial"/>
              </a:rPr>
              <a:t>”</a:t>
            </a:r>
            <a:endParaRPr lang="ta-IN" sz="3000" dirty="0" smtClean="0">
              <a:latin typeface="Arial"/>
              <a:cs typeface="Arial"/>
            </a:endParaRPr>
          </a:p>
          <a:p>
            <a:endParaRPr lang="ta-IN" sz="3000" dirty="0" smtClean="0">
              <a:latin typeface="Arial"/>
              <a:cs typeface="Arial"/>
            </a:endParaRPr>
          </a:p>
          <a:p>
            <a:endParaRPr lang="ta-IN" sz="3000" dirty="0" smtClean="0">
              <a:latin typeface="Arial"/>
              <a:cs typeface="Arial"/>
            </a:endParaRPr>
          </a:p>
          <a:p>
            <a:endParaRPr lang="ta-IN" sz="3000" dirty="0" smtClean="0">
              <a:latin typeface="Arial"/>
              <a:cs typeface="Arial"/>
            </a:endParaRPr>
          </a:p>
          <a:p>
            <a:endParaRPr lang="ta-IN" sz="3000" dirty="0" smtClean="0">
              <a:latin typeface="Arial"/>
              <a:cs typeface="Arial"/>
            </a:endParaRPr>
          </a:p>
          <a:p>
            <a:endParaRPr lang="ta-IN" sz="3000" dirty="0" smtClean="0">
              <a:latin typeface="Arial"/>
              <a:cs typeface="Arial"/>
            </a:endParaRPr>
          </a:p>
          <a:p>
            <a:r>
              <a:rPr lang="ta-IN" sz="3000" dirty="0" smtClean="0">
                <a:latin typeface="Arial"/>
                <a:cs typeface="Arial"/>
              </a:rPr>
              <a:t>Are national criminal justice systems influenced by politics?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649" y="2624353"/>
            <a:ext cx="3508027" cy="232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Human trafficking around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a-IN" dirty="0" smtClean="0"/>
          </a:p>
          <a:p>
            <a:endParaRPr lang="ta-IN" dirty="0" smtClean="0"/>
          </a:p>
          <a:p>
            <a:endParaRPr lang="ta-IN" dirty="0" smtClean="0"/>
          </a:p>
          <a:p>
            <a:endParaRPr lang="ta-IN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26" y="1844951"/>
            <a:ext cx="5708283" cy="4281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Death Penalty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a-IN" b="1" dirty="0" smtClean="0"/>
              <a:t>Is it really a cruel and inhumane punishment?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789" y="2774952"/>
            <a:ext cx="4873248" cy="3654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dirty="0" smtClean="0"/>
              <a:t>Cybercrime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a-IN" sz="3000" b="1" dirty="0" smtClean="0">
                <a:latin typeface="Arial"/>
                <a:cs typeface="Arial"/>
              </a:rPr>
              <a:t>L</a:t>
            </a:r>
            <a:r>
              <a:rPr lang="en-US" sz="3000" b="1" dirty="0" err="1" smtClean="0">
                <a:latin typeface="Arial"/>
                <a:cs typeface="Arial"/>
              </a:rPr>
              <a:t>ow</a:t>
            </a:r>
            <a:r>
              <a:rPr lang="en-US" sz="3000" b="1" dirty="0" smtClean="0">
                <a:latin typeface="Arial"/>
                <a:cs typeface="Arial"/>
              </a:rPr>
              <a:t> </a:t>
            </a:r>
            <a:r>
              <a:rPr lang="en-US" sz="3000" b="1" dirty="0">
                <a:latin typeface="Arial"/>
                <a:cs typeface="Arial"/>
              </a:rPr>
              <a:t>costs of crime and high costs of </a:t>
            </a:r>
            <a:r>
              <a:rPr lang="en-US" sz="3000" b="1" dirty="0" smtClean="0">
                <a:latin typeface="Arial"/>
                <a:cs typeface="Arial"/>
              </a:rPr>
              <a:t>prevention</a:t>
            </a:r>
            <a:r>
              <a:rPr lang="ta-IN" sz="3000" b="1" dirty="0" smtClean="0">
                <a:latin typeface="Arial"/>
                <a:cs typeface="Arial"/>
              </a:rPr>
              <a:t>?</a:t>
            </a:r>
          </a:p>
          <a:p>
            <a:endParaRPr lang="ta-IN" sz="3000" b="1" dirty="0" smtClean="0">
              <a:latin typeface="Arial"/>
              <a:cs typeface="Arial"/>
            </a:endParaRPr>
          </a:p>
          <a:p>
            <a:endParaRPr lang="ta-IN" sz="3000" b="1" dirty="0" smtClean="0">
              <a:latin typeface="Arial"/>
              <a:cs typeface="Arial"/>
            </a:endParaRPr>
          </a:p>
          <a:p>
            <a:endParaRPr lang="ta-IN" sz="3000" b="1" dirty="0" smtClean="0">
              <a:latin typeface="Arial"/>
              <a:cs typeface="Arial"/>
            </a:endParaRPr>
          </a:p>
          <a:p>
            <a:endParaRPr lang="ta-IN" sz="3000" b="1" dirty="0" smtClean="0">
              <a:latin typeface="Arial"/>
              <a:cs typeface="Arial"/>
            </a:endParaRPr>
          </a:p>
          <a:p>
            <a:endParaRPr lang="ta-IN" sz="3000" b="1" dirty="0" smtClean="0">
              <a:latin typeface="Arial"/>
              <a:cs typeface="Arial"/>
            </a:endParaRPr>
          </a:p>
          <a:p>
            <a:r>
              <a:rPr lang="ta-IN" sz="3000" b="1" dirty="0" smtClean="0">
                <a:latin typeface="Arial"/>
                <a:cs typeface="Arial"/>
              </a:rPr>
              <a:t>Education of police, prosecutors and judges?</a:t>
            </a:r>
            <a:endParaRPr lang="en-US" sz="3000" b="1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924" y="2557998"/>
            <a:ext cx="3775047" cy="2512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486"/>
            <a:ext cx="8229600" cy="1143000"/>
          </a:xfrm>
        </p:spPr>
        <p:txBody>
          <a:bodyPr/>
          <a:lstStyle/>
          <a:p>
            <a:r>
              <a:rPr lang="ta-IN" b="1" dirty="0" smtClean="0"/>
              <a:t>We are the future</a:t>
            </a:r>
            <a:r>
              <a:rPr lang="ta-IN" sz="6600" b="1" dirty="0" smtClean="0"/>
              <a:t>!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574" y="1417638"/>
            <a:ext cx="5308794" cy="511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92</Words>
  <Application>Microsoft Macintosh PowerPoint</Application>
  <PresentationFormat>On-screen Show (4:3)</PresentationFormat>
  <Paragraphs>28</Paragraphs>
  <Slides>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2014: A Year of Critical Issues and Challenges for International Criminal Justice</vt:lpstr>
      <vt:lpstr>The Problems of International Criminal Justice</vt:lpstr>
      <vt:lpstr>Human trafficking around us?</vt:lpstr>
      <vt:lpstr>Death Penalty</vt:lpstr>
      <vt:lpstr>Cybercrime</vt:lpstr>
      <vt:lpstr>We are the future!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2014: A Year of Critical Issues and Challenges for International Criminal Justice</dc:title>
  <dc:creator>Aleksandar Marsavelski</dc:creator>
  <cp:lastModifiedBy>Aleksandar Marsavelski</cp:lastModifiedBy>
  <cp:revision>1</cp:revision>
  <dcterms:created xsi:type="dcterms:W3CDTF">2014-03-27T13:50:49Z</dcterms:created>
  <dcterms:modified xsi:type="dcterms:W3CDTF">2014-03-27T14:52:37Z</dcterms:modified>
</cp:coreProperties>
</file>