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38"/>
  </p:handoutMasterIdLst>
  <p:sldIdLst>
    <p:sldId id="256" r:id="rId2"/>
    <p:sldId id="287" r:id="rId3"/>
    <p:sldId id="288" r:id="rId4"/>
    <p:sldId id="282" r:id="rId5"/>
    <p:sldId id="289" r:id="rId6"/>
    <p:sldId id="290" r:id="rId7"/>
    <p:sldId id="291" r:id="rId8"/>
    <p:sldId id="283" r:id="rId9"/>
    <p:sldId id="284" r:id="rId10"/>
    <p:sldId id="286" r:id="rId11"/>
    <p:sldId id="285" r:id="rId12"/>
    <p:sldId id="269" r:id="rId13"/>
    <p:sldId id="270" r:id="rId14"/>
    <p:sldId id="271" r:id="rId15"/>
    <p:sldId id="257" r:id="rId16"/>
    <p:sldId id="258" r:id="rId17"/>
    <p:sldId id="259" r:id="rId18"/>
    <p:sldId id="260" r:id="rId19"/>
    <p:sldId id="261" r:id="rId20"/>
    <p:sldId id="262" r:id="rId21"/>
    <p:sldId id="263" r:id="rId22"/>
    <p:sldId id="264" r:id="rId23"/>
    <p:sldId id="265" r:id="rId24"/>
    <p:sldId id="266" r:id="rId25"/>
    <p:sldId id="267" r:id="rId26"/>
    <p:sldId id="268" r:id="rId27"/>
    <p:sldId id="272" r:id="rId28"/>
    <p:sldId id="273" r:id="rId29"/>
    <p:sldId id="281" r:id="rId30"/>
    <p:sldId id="274" r:id="rId31"/>
    <p:sldId id="276" r:id="rId32"/>
    <p:sldId id="278" r:id="rId33"/>
    <p:sldId id="275" r:id="rId34"/>
    <p:sldId id="277" r:id="rId35"/>
    <p:sldId id="280" r:id="rId36"/>
    <p:sldId id="279" r:id="rId37"/>
  </p:sldIdLst>
  <p:sldSz cx="9144000" cy="6858000" type="screen4x3"/>
  <p:notesSz cx="6761163" cy="9942513"/>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5" d="100"/>
          <a:sy n="125" d="100"/>
        </p:scale>
        <p:origin x="119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sz="quarter" idx="1"/>
          </p:nvPr>
        </p:nvSpPr>
        <p:spPr>
          <a:xfrm>
            <a:off x="3829761" y="0"/>
            <a:ext cx="2929837" cy="498852"/>
          </a:xfrm>
          <a:prstGeom prst="rect">
            <a:avLst/>
          </a:prstGeom>
        </p:spPr>
        <p:txBody>
          <a:bodyPr vert="horz" lIns="91440" tIns="45720" rIns="91440" bIns="45720" rtlCol="0"/>
          <a:lstStyle>
            <a:lvl1pPr algn="r">
              <a:defRPr sz="1200"/>
            </a:lvl1pPr>
          </a:lstStyle>
          <a:p>
            <a:fld id="{4E71C6FF-4015-49F9-A53B-6E6C2AF44891}" type="datetimeFigureOut">
              <a:rPr lang="hr-HR" smtClean="0"/>
              <a:t>18.4.2016.</a:t>
            </a:fld>
            <a:endParaRPr lang="hr-HR"/>
          </a:p>
        </p:txBody>
      </p:sp>
      <p:sp>
        <p:nvSpPr>
          <p:cNvPr id="4" name="Footer Placeholder 3"/>
          <p:cNvSpPr>
            <a:spLocks noGrp="1"/>
          </p:cNvSpPr>
          <p:nvPr>
            <p:ph type="ftr" sz="quarter" idx="2"/>
          </p:nvPr>
        </p:nvSpPr>
        <p:spPr>
          <a:xfrm>
            <a:off x="0" y="9443662"/>
            <a:ext cx="2929837" cy="498851"/>
          </a:xfrm>
          <a:prstGeom prst="rect">
            <a:avLst/>
          </a:prstGeom>
        </p:spPr>
        <p:txBody>
          <a:bodyPr vert="horz" lIns="91440" tIns="45720" rIns="91440" bIns="45720" rtlCol="0" anchor="b"/>
          <a:lstStyle>
            <a:lvl1pPr algn="l">
              <a:defRPr sz="1200"/>
            </a:lvl1pPr>
          </a:lstStyle>
          <a:p>
            <a:endParaRPr lang="hr-HR"/>
          </a:p>
        </p:txBody>
      </p:sp>
      <p:sp>
        <p:nvSpPr>
          <p:cNvPr id="5" name="Slide Number Placeholder 4"/>
          <p:cNvSpPr>
            <a:spLocks noGrp="1"/>
          </p:cNvSpPr>
          <p:nvPr>
            <p:ph type="sldNum" sz="quarter" idx="3"/>
          </p:nvPr>
        </p:nvSpPr>
        <p:spPr>
          <a:xfrm>
            <a:off x="3829761" y="9443662"/>
            <a:ext cx="2929837" cy="498851"/>
          </a:xfrm>
          <a:prstGeom prst="rect">
            <a:avLst/>
          </a:prstGeom>
        </p:spPr>
        <p:txBody>
          <a:bodyPr vert="horz" lIns="91440" tIns="45720" rIns="91440" bIns="45720" rtlCol="0" anchor="b"/>
          <a:lstStyle>
            <a:lvl1pPr algn="r">
              <a:defRPr sz="1200"/>
            </a:lvl1pPr>
          </a:lstStyle>
          <a:p>
            <a:fld id="{94786AB5-2EB6-439F-B1BA-861E120DD547}" type="slidenum">
              <a:rPr lang="hr-HR" smtClean="0"/>
              <a:t>‹#›</a:t>
            </a:fld>
            <a:endParaRPr lang="hr-HR"/>
          </a:p>
        </p:txBody>
      </p:sp>
    </p:spTree>
    <p:extLst>
      <p:ext uri="{BB962C8B-B14F-4D97-AF65-F5344CB8AC3E}">
        <p14:creationId xmlns:p14="http://schemas.microsoft.com/office/powerpoint/2010/main" val="338903514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90893E2-0B0C-4A53-A567-41D8BCEF6FD2}" type="datetimeFigureOut">
              <a:rPr lang="hr-HR" smtClean="0"/>
              <a:pPr/>
              <a:t>18.4.2016.</a:t>
            </a:fld>
            <a:endParaRPr lang="hr-HR"/>
          </a:p>
        </p:txBody>
      </p:sp>
      <p:sp>
        <p:nvSpPr>
          <p:cNvPr id="17" name="Footer Placeholder 16"/>
          <p:cNvSpPr>
            <a:spLocks noGrp="1"/>
          </p:cNvSpPr>
          <p:nvPr>
            <p:ph type="ftr" sz="quarter" idx="11"/>
          </p:nvPr>
        </p:nvSpPr>
        <p:spPr/>
        <p:txBody>
          <a:bodyPr/>
          <a:lstStyle/>
          <a:p>
            <a:endParaRPr lang="hr-H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59ED876-BB49-4F7D-87AD-CC92BB1E2643}" type="slidenum">
              <a:rPr lang="hr-HR" smtClean="0"/>
              <a:pPr/>
              <a:t>‹#›</a:t>
            </a:fld>
            <a:endParaRPr lang="hr-H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0893E2-0B0C-4A53-A567-41D8BCEF6FD2}" type="datetimeFigureOut">
              <a:rPr lang="hr-HR" smtClean="0"/>
              <a:pPr/>
              <a:t>18.4.2016.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59ED876-BB49-4F7D-87AD-CC92BB1E2643}" type="slidenum">
              <a:rPr lang="hr-HR" smtClean="0"/>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59ED876-BB49-4F7D-87AD-CC92BB1E2643}" type="slidenum">
              <a:rPr lang="hr-HR" smtClean="0"/>
              <a:pPr/>
              <a:t>‹#›</a:t>
            </a:fld>
            <a:endParaRPr lang="hr-H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0893E2-0B0C-4A53-A567-41D8BCEF6FD2}" type="datetimeFigureOut">
              <a:rPr lang="hr-HR" smtClean="0"/>
              <a:pPr/>
              <a:t>18.4.2016.</a:t>
            </a:fld>
            <a:endParaRPr lang="hr-HR"/>
          </a:p>
        </p:txBody>
      </p:sp>
      <p:sp>
        <p:nvSpPr>
          <p:cNvPr id="5" name="Footer Placeholder 4"/>
          <p:cNvSpPr>
            <a:spLocks noGrp="1"/>
          </p:cNvSpPr>
          <p:nvPr>
            <p:ph type="ftr" sz="quarter" idx="11"/>
          </p:nvPr>
        </p:nvSpPr>
        <p:spPr/>
        <p:txBody>
          <a:bodyPr/>
          <a:lstStyle/>
          <a:p>
            <a:endParaRPr lang="hr-HR"/>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90893E2-0B0C-4A53-A567-41D8BCEF6FD2}" type="datetimeFigureOut">
              <a:rPr lang="hr-HR" smtClean="0"/>
              <a:pPr/>
              <a:t>18.4.2016.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a:xfrm>
            <a:off x="4361688" y="1026372"/>
            <a:ext cx="457200" cy="441325"/>
          </a:xfrm>
        </p:spPr>
        <p:txBody>
          <a:bodyPr/>
          <a:lstStyle/>
          <a:p>
            <a:fld id="{559ED876-BB49-4F7D-87AD-CC92BB1E2643}" type="slidenum">
              <a:rPr lang="hr-HR" smtClean="0"/>
              <a:pPr/>
              <a:t>‹#›</a:t>
            </a:fld>
            <a:endParaRPr lang="hr-H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hr-HR"/>
          </a:p>
        </p:txBody>
      </p:sp>
      <p:sp>
        <p:nvSpPr>
          <p:cNvPr id="4" name="Date Placeholder 3"/>
          <p:cNvSpPr>
            <a:spLocks noGrp="1"/>
          </p:cNvSpPr>
          <p:nvPr>
            <p:ph type="dt" sz="half" idx="10"/>
          </p:nvPr>
        </p:nvSpPr>
        <p:spPr/>
        <p:txBody>
          <a:bodyPr/>
          <a:lstStyle/>
          <a:p>
            <a:fld id="{F90893E2-0B0C-4A53-A567-41D8BCEF6FD2}" type="datetimeFigureOut">
              <a:rPr lang="hr-HR" smtClean="0"/>
              <a:pPr/>
              <a:t>18.4.2016.</a:t>
            </a:fld>
            <a:endParaRPr lang="hr-HR"/>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59ED876-BB49-4F7D-87AD-CC92BB1E2643}" type="slidenum">
              <a:rPr lang="hr-HR" smtClean="0"/>
              <a:pPr/>
              <a:t>‹#›</a:t>
            </a:fld>
            <a:endParaRPr lang="hr-H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90893E2-0B0C-4A53-A567-41D8BCEF6FD2}" type="datetimeFigureOut">
              <a:rPr lang="hr-HR" smtClean="0"/>
              <a:pPr/>
              <a:t>18.4.2016.</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59ED876-BB49-4F7D-87AD-CC92BB1E2643}" type="slidenum">
              <a:rPr lang="hr-HR" smtClean="0"/>
              <a:pPr/>
              <a:t>‹#›</a:t>
            </a:fld>
            <a:endParaRPr lang="hr-H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90893E2-0B0C-4A53-A567-41D8BCEF6FD2}" type="datetimeFigureOut">
              <a:rPr lang="hr-HR" smtClean="0"/>
              <a:pPr/>
              <a:t>18.4.2016.</a:t>
            </a:fld>
            <a:endParaRPr lang="hr-HR"/>
          </a:p>
        </p:txBody>
      </p:sp>
      <p:sp>
        <p:nvSpPr>
          <p:cNvPr id="8" name="Footer Placeholder 7"/>
          <p:cNvSpPr>
            <a:spLocks noGrp="1"/>
          </p:cNvSpPr>
          <p:nvPr>
            <p:ph type="ftr" sz="quarter" idx="11"/>
          </p:nvPr>
        </p:nvSpPr>
        <p:spPr>
          <a:xfrm>
            <a:off x="304800" y="6409944"/>
            <a:ext cx="3581400" cy="365760"/>
          </a:xfrm>
        </p:spPr>
        <p:txBody>
          <a:bodyPr/>
          <a:lstStyle/>
          <a:p>
            <a:endParaRPr lang="hr-H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59ED876-BB49-4F7D-87AD-CC92BB1E2643}" type="slidenum">
              <a:rPr lang="hr-HR" smtClean="0"/>
              <a:pPr/>
              <a:t>‹#›</a:t>
            </a:fld>
            <a:endParaRPr lang="hr-H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90893E2-0B0C-4A53-A567-41D8BCEF6FD2}" type="datetimeFigureOut">
              <a:rPr lang="hr-HR" smtClean="0"/>
              <a:pPr/>
              <a:t>18.4.2016.</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a:xfrm>
            <a:off x="4343400" y="1036020"/>
            <a:ext cx="457200" cy="441325"/>
          </a:xfrm>
        </p:spPr>
        <p:txBody>
          <a:bodyPr/>
          <a:lstStyle/>
          <a:p>
            <a:fld id="{559ED876-BB49-4F7D-87AD-CC92BB1E2643}"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90893E2-0B0C-4A53-A567-41D8BCEF6FD2}" type="datetimeFigureOut">
              <a:rPr lang="hr-HR" smtClean="0"/>
              <a:pPr/>
              <a:t>18.4.2016.</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59ED876-BB49-4F7D-87AD-CC92BB1E2643}"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59ED876-BB49-4F7D-87AD-CC92BB1E2643}" type="slidenum">
              <a:rPr lang="hr-HR" smtClean="0"/>
              <a:pPr/>
              <a:t>‹#›</a:t>
            </a:fld>
            <a:endParaRPr lang="hr-H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90893E2-0B0C-4A53-A567-41D8BCEF6FD2}" type="datetimeFigureOut">
              <a:rPr lang="hr-HR" smtClean="0"/>
              <a:pPr/>
              <a:t>18.4.2016.</a:t>
            </a:fld>
            <a:endParaRPr lang="hr-HR"/>
          </a:p>
        </p:txBody>
      </p:sp>
      <p:sp>
        <p:nvSpPr>
          <p:cNvPr id="6" name="Footer Placeholder 5"/>
          <p:cNvSpPr>
            <a:spLocks noGrp="1"/>
          </p:cNvSpPr>
          <p:nvPr>
            <p:ph type="ftr" sz="quarter" idx="11"/>
          </p:nvPr>
        </p:nvSpPr>
        <p:spPr>
          <a:xfrm>
            <a:off x="301752" y="6410848"/>
            <a:ext cx="3383280" cy="365760"/>
          </a:xfrm>
        </p:spPr>
        <p:txBody>
          <a:bodyPr/>
          <a:lstStyle/>
          <a:p>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59ED876-BB49-4F7D-87AD-CC92BB1E2643}" type="slidenum">
              <a:rPr lang="hr-HR" smtClean="0"/>
              <a:pPr/>
              <a:t>‹#›</a:t>
            </a:fld>
            <a:endParaRPr lang="hr-H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90893E2-0B0C-4A53-A567-41D8BCEF6FD2}" type="datetimeFigureOut">
              <a:rPr lang="hr-HR" smtClean="0"/>
              <a:pPr/>
              <a:t>18.4.2016.</a:t>
            </a:fld>
            <a:endParaRPr lang="hr-HR"/>
          </a:p>
        </p:txBody>
      </p:sp>
      <p:sp>
        <p:nvSpPr>
          <p:cNvPr id="6" name="Footer Placeholder 5"/>
          <p:cNvSpPr>
            <a:spLocks noGrp="1"/>
          </p:cNvSpPr>
          <p:nvPr>
            <p:ph type="ftr" sz="quarter" idx="11"/>
          </p:nvPr>
        </p:nvSpPr>
        <p:spPr>
          <a:xfrm>
            <a:off x="301752" y="6410848"/>
            <a:ext cx="3584448" cy="365760"/>
          </a:xfrm>
        </p:spPr>
        <p:txBody>
          <a:bodyPr/>
          <a:lstStyle/>
          <a:p>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90893E2-0B0C-4A53-A567-41D8BCEF6FD2}" type="datetimeFigureOut">
              <a:rPr lang="hr-HR" smtClean="0"/>
              <a:pPr/>
              <a:t>18.4.2016.</a:t>
            </a:fld>
            <a:endParaRPr lang="hr-H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hr-H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59ED876-BB49-4F7D-87AD-CC92BB1E2643}" type="slidenum">
              <a:rPr lang="hr-HR" smtClean="0"/>
              <a:pPr/>
              <a:t>‹#›</a:t>
            </a:fld>
            <a:endParaRPr lang="hr-H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hr-HR" dirty="0" err="1" smtClean="0"/>
              <a:t>Unit</a:t>
            </a:r>
            <a:r>
              <a:rPr lang="hr-HR" dirty="0" smtClean="0"/>
              <a:t> 31</a:t>
            </a:r>
            <a:endParaRPr lang="hr-HR" dirty="0"/>
          </a:p>
        </p:txBody>
      </p:sp>
      <p:sp>
        <p:nvSpPr>
          <p:cNvPr id="2" name="Title 1"/>
          <p:cNvSpPr>
            <a:spLocks noGrp="1"/>
          </p:cNvSpPr>
          <p:nvPr>
            <p:ph type="ctrTitle"/>
          </p:nvPr>
        </p:nvSpPr>
        <p:spPr/>
        <p:txBody>
          <a:bodyPr/>
          <a:lstStyle/>
          <a:p>
            <a:r>
              <a:rPr lang="hr-HR" dirty="0" err="1" smtClean="0"/>
              <a:t>Economic</a:t>
            </a:r>
            <a:r>
              <a:rPr lang="hr-HR" dirty="0" smtClean="0"/>
              <a:t>, </a:t>
            </a:r>
            <a:r>
              <a:rPr lang="hr-HR" dirty="0" err="1" smtClean="0"/>
              <a:t>Social</a:t>
            </a:r>
            <a:r>
              <a:rPr lang="hr-HR" dirty="0" smtClean="0"/>
              <a:t> </a:t>
            </a:r>
            <a:r>
              <a:rPr lang="hr-HR" dirty="0" err="1" smtClean="0"/>
              <a:t>and</a:t>
            </a:r>
            <a:r>
              <a:rPr lang="hr-HR" dirty="0" smtClean="0"/>
              <a:t> </a:t>
            </a:r>
            <a:r>
              <a:rPr lang="hr-HR" dirty="0" err="1" smtClean="0"/>
              <a:t>Cultural</a:t>
            </a:r>
            <a:r>
              <a:rPr lang="hr-HR" dirty="0" smtClean="0"/>
              <a:t> </a:t>
            </a:r>
            <a:r>
              <a:rPr lang="hr-HR" dirty="0" err="1" smtClean="0"/>
              <a:t>Rights</a:t>
            </a:r>
            <a:endParaRPr lang="hr-H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Cultural</a:t>
            </a:r>
            <a:r>
              <a:rPr lang="hr-HR" dirty="0" smtClean="0"/>
              <a:t> </a:t>
            </a:r>
            <a:r>
              <a:rPr lang="hr-HR" dirty="0" err="1" smtClean="0"/>
              <a:t>rights</a:t>
            </a:r>
            <a:endParaRPr lang="hr-HR" dirty="0"/>
          </a:p>
        </p:txBody>
      </p:sp>
      <p:sp>
        <p:nvSpPr>
          <p:cNvPr id="3" name="Content Placeholder 2"/>
          <p:cNvSpPr>
            <a:spLocks noGrp="1"/>
          </p:cNvSpPr>
          <p:nvPr>
            <p:ph sz="quarter" idx="1"/>
          </p:nvPr>
        </p:nvSpPr>
        <p:spPr/>
        <p:txBody>
          <a:bodyPr/>
          <a:lstStyle/>
          <a:p>
            <a:r>
              <a:rPr lang="en-US" dirty="0" smtClean="0"/>
              <a:t> related to art and culture, both understood in a large sense. </a:t>
            </a:r>
            <a:endParaRPr lang="hr-HR" dirty="0" smtClean="0"/>
          </a:p>
          <a:p>
            <a:r>
              <a:rPr lang="en-US" dirty="0" smtClean="0"/>
              <a:t>The objective </a:t>
            </a:r>
            <a:r>
              <a:rPr lang="hr-HR" dirty="0" smtClean="0"/>
              <a:t>:</a:t>
            </a:r>
            <a:r>
              <a:rPr lang="en-US" dirty="0" smtClean="0"/>
              <a:t> to guarantee that people and communities have an access to culture and can participate in the culture of their election. </a:t>
            </a:r>
            <a:endParaRPr lang="hr-HR" dirty="0" smtClean="0"/>
          </a:p>
          <a:p>
            <a:r>
              <a:rPr lang="en-US" dirty="0" smtClean="0"/>
              <a:t>human rights that aim at assuring the enjoyment of culture and its components in conditions of equality, human dignity and non-discrimination</a:t>
            </a:r>
            <a:endParaRPr lang="hr-H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Cultural</a:t>
            </a:r>
            <a:r>
              <a:rPr lang="hr-HR" dirty="0" smtClean="0"/>
              <a:t> </a:t>
            </a:r>
            <a:r>
              <a:rPr lang="hr-HR" dirty="0" err="1" smtClean="0"/>
              <a:t>rights</a:t>
            </a:r>
            <a:endParaRPr lang="hr-HR" dirty="0"/>
          </a:p>
        </p:txBody>
      </p:sp>
      <p:sp>
        <p:nvSpPr>
          <p:cNvPr id="3" name="Content Placeholder 2"/>
          <p:cNvSpPr>
            <a:spLocks noGrp="1"/>
          </p:cNvSpPr>
          <p:nvPr>
            <p:ph sz="quarter" idx="1"/>
          </p:nvPr>
        </p:nvSpPr>
        <p:spPr/>
        <p:txBody>
          <a:bodyPr/>
          <a:lstStyle/>
          <a:p>
            <a:r>
              <a:rPr lang="en-US" dirty="0" smtClean="0"/>
              <a:t>language; </a:t>
            </a:r>
            <a:endParaRPr lang="hr-HR" dirty="0" smtClean="0"/>
          </a:p>
          <a:p>
            <a:r>
              <a:rPr lang="en-US" dirty="0" smtClean="0"/>
              <a:t>cultural and artistic production; </a:t>
            </a:r>
            <a:endParaRPr lang="hr-HR" dirty="0" smtClean="0"/>
          </a:p>
          <a:p>
            <a:r>
              <a:rPr lang="en-US" dirty="0" smtClean="0"/>
              <a:t>participation in cultural life; </a:t>
            </a:r>
            <a:endParaRPr lang="hr-HR" dirty="0" smtClean="0"/>
          </a:p>
          <a:p>
            <a:r>
              <a:rPr lang="en-US" dirty="0" smtClean="0"/>
              <a:t>cultural heritage;</a:t>
            </a:r>
            <a:endParaRPr lang="hr-HR" dirty="0" smtClean="0"/>
          </a:p>
          <a:p>
            <a:r>
              <a:rPr lang="en-US" dirty="0" smtClean="0"/>
              <a:t> intellectual property rights; </a:t>
            </a:r>
            <a:endParaRPr lang="hr-HR" dirty="0" smtClean="0"/>
          </a:p>
          <a:p>
            <a:r>
              <a:rPr lang="en-US" dirty="0" smtClean="0"/>
              <a:t>author’s rights; </a:t>
            </a:r>
            <a:endParaRPr lang="hr-HR" dirty="0" smtClean="0"/>
          </a:p>
          <a:p>
            <a:r>
              <a:rPr lang="en-US" dirty="0" smtClean="0"/>
              <a:t>minorities and access to culture,</a:t>
            </a:r>
            <a:endParaRPr lang="hr-H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Points</a:t>
            </a:r>
            <a:r>
              <a:rPr lang="hr-HR" dirty="0" smtClean="0"/>
              <a:t> for </a:t>
            </a:r>
            <a:r>
              <a:rPr lang="hr-HR" dirty="0" err="1" smtClean="0"/>
              <a:t>discussion</a:t>
            </a:r>
            <a:r>
              <a:rPr lang="hr-HR" dirty="0" smtClean="0"/>
              <a:t>: </a:t>
            </a:r>
            <a:r>
              <a:rPr lang="hr-HR" dirty="0" err="1" smtClean="0"/>
              <a:t>economic</a:t>
            </a:r>
            <a:r>
              <a:rPr lang="hr-HR" dirty="0" smtClean="0"/>
              <a:t> </a:t>
            </a:r>
            <a:r>
              <a:rPr lang="hr-HR" dirty="0" err="1" smtClean="0"/>
              <a:t>rights</a:t>
            </a:r>
            <a:endParaRPr lang="hr-HR" dirty="0"/>
          </a:p>
        </p:txBody>
      </p:sp>
      <p:sp>
        <p:nvSpPr>
          <p:cNvPr id="3" name="Content Placeholder 2"/>
          <p:cNvSpPr>
            <a:spLocks noGrp="1"/>
          </p:cNvSpPr>
          <p:nvPr>
            <p:ph sz="quarter" idx="1"/>
          </p:nvPr>
        </p:nvSpPr>
        <p:spPr/>
        <p:txBody>
          <a:bodyPr/>
          <a:lstStyle/>
          <a:p>
            <a:r>
              <a:rPr lang="hr-HR" dirty="0" err="1" smtClean="0"/>
              <a:t>Explore</a:t>
            </a:r>
            <a:r>
              <a:rPr lang="hr-HR" dirty="0" smtClean="0"/>
              <a:t> </a:t>
            </a:r>
            <a:r>
              <a:rPr lang="hr-HR" dirty="0" err="1" smtClean="0"/>
              <a:t>the</a:t>
            </a:r>
            <a:r>
              <a:rPr lang="hr-HR" dirty="0" smtClean="0"/>
              <a:t> </a:t>
            </a:r>
            <a:r>
              <a:rPr lang="hr-HR" dirty="0" err="1" smtClean="0"/>
              <a:t>existing</a:t>
            </a:r>
            <a:r>
              <a:rPr lang="hr-HR" dirty="0" smtClean="0"/>
              <a:t> </a:t>
            </a:r>
            <a:r>
              <a:rPr lang="hr-HR" dirty="0" err="1" smtClean="0"/>
              <a:t>situation</a:t>
            </a:r>
            <a:r>
              <a:rPr lang="hr-HR" dirty="0" smtClean="0"/>
              <a:t> </a:t>
            </a:r>
            <a:r>
              <a:rPr lang="hr-HR" dirty="0" err="1" smtClean="0"/>
              <a:t>of</a:t>
            </a:r>
            <a:r>
              <a:rPr lang="hr-HR" dirty="0" smtClean="0"/>
              <a:t> </a:t>
            </a:r>
            <a:r>
              <a:rPr lang="hr-HR" dirty="0" err="1" smtClean="0"/>
              <a:t>economic</a:t>
            </a:r>
            <a:r>
              <a:rPr lang="hr-HR" dirty="0" smtClean="0"/>
              <a:t> </a:t>
            </a:r>
            <a:r>
              <a:rPr lang="hr-HR" dirty="0" err="1" smtClean="0"/>
              <a:t>rights</a:t>
            </a:r>
            <a:r>
              <a:rPr lang="hr-HR" dirty="0" smtClean="0"/>
              <a:t>: </a:t>
            </a:r>
            <a:r>
              <a:rPr lang="hr-HR" dirty="0" err="1" smtClean="0"/>
              <a:t>the</a:t>
            </a:r>
            <a:r>
              <a:rPr lang="hr-HR" dirty="0" smtClean="0"/>
              <a:t> </a:t>
            </a:r>
            <a:r>
              <a:rPr lang="hr-HR" dirty="0" err="1" smtClean="0"/>
              <a:t>right</a:t>
            </a:r>
            <a:r>
              <a:rPr lang="hr-HR" dirty="0" smtClean="0"/>
              <a:t> </a:t>
            </a:r>
            <a:r>
              <a:rPr lang="hr-HR" dirty="0" err="1" smtClean="0"/>
              <a:t>of</a:t>
            </a:r>
            <a:r>
              <a:rPr lang="hr-HR" dirty="0" smtClean="0"/>
              <a:t> </a:t>
            </a:r>
            <a:r>
              <a:rPr lang="hr-HR" dirty="0" err="1" smtClean="0"/>
              <a:t>ownership</a:t>
            </a:r>
            <a:r>
              <a:rPr lang="hr-HR" dirty="0" smtClean="0"/>
              <a:t> </a:t>
            </a:r>
            <a:r>
              <a:rPr lang="hr-HR" dirty="0" err="1" smtClean="0"/>
              <a:t>and</a:t>
            </a:r>
            <a:r>
              <a:rPr lang="hr-HR" dirty="0" smtClean="0"/>
              <a:t> </a:t>
            </a:r>
            <a:r>
              <a:rPr lang="hr-HR" dirty="0" err="1" smtClean="0"/>
              <a:t>market</a:t>
            </a:r>
            <a:r>
              <a:rPr lang="hr-HR" dirty="0" smtClean="0"/>
              <a:t> </a:t>
            </a:r>
            <a:r>
              <a:rPr lang="hr-HR" dirty="0" err="1" smtClean="0"/>
              <a:t>competition</a:t>
            </a:r>
            <a:r>
              <a:rPr lang="hr-HR" dirty="0" smtClean="0"/>
              <a:t>. </a:t>
            </a:r>
          </a:p>
          <a:p>
            <a:r>
              <a:rPr lang="hr-HR" dirty="0" err="1" smtClean="0"/>
              <a:t>Can</a:t>
            </a:r>
            <a:r>
              <a:rPr lang="hr-HR" dirty="0" smtClean="0"/>
              <a:t> </a:t>
            </a:r>
            <a:r>
              <a:rPr lang="hr-HR" dirty="0" err="1" smtClean="0"/>
              <a:t>foreigners</a:t>
            </a:r>
            <a:r>
              <a:rPr lang="hr-HR" dirty="0" smtClean="0"/>
              <a:t> </a:t>
            </a:r>
            <a:r>
              <a:rPr lang="hr-HR" dirty="0" err="1" smtClean="0"/>
              <a:t>acquire</a:t>
            </a:r>
            <a:r>
              <a:rPr lang="hr-HR" dirty="0" smtClean="0"/>
              <a:t> </a:t>
            </a:r>
            <a:r>
              <a:rPr lang="hr-HR" dirty="0" err="1" smtClean="0"/>
              <a:t>property</a:t>
            </a:r>
            <a:r>
              <a:rPr lang="hr-HR" dirty="0" smtClean="0"/>
              <a:t> </a:t>
            </a:r>
            <a:r>
              <a:rPr lang="hr-HR" dirty="0" err="1" smtClean="0"/>
              <a:t>and</a:t>
            </a:r>
            <a:r>
              <a:rPr lang="hr-HR" dirty="0" smtClean="0"/>
              <a:t> </a:t>
            </a:r>
            <a:r>
              <a:rPr lang="hr-HR" dirty="0" err="1" smtClean="0"/>
              <a:t>under</a:t>
            </a:r>
            <a:r>
              <a:rPr lang="hr-HR" dirty="0" smtClean="0"/>
              <a:t> </a:t>
            </a:r>
            <a:r>
              <a:rPr lang="hr-HR" dirty="0" err="1" smtClean="0"/>
              <a:t>what</a:t>
            </a:r>
            <a:r>
              <a:rPr lang="hr-HR" dirty="0" smtClean="0"/>
              <a:t> </a:t>
            </a:r>
            <a:r>
              <a:rPr lang="hr-HR" dirty="0" err="1" smtClean="0"/>
              <a:t>conditions</a:t>
            </a:r>
            <a:r>
              <a:rPr lang="hr-HR" dirty="0" smtClean="0"/>
              <a:t>? </a:t>
            </a:r>
          </a:p>
          <a:p>
            <a:r>
              <a:rPr lang="hr-HR" dirty="0" smtClean="0"/>
              <a:t>Do </a:t>
            </a:r>
            <a:r>
              <a:rPr lang="hr-HR" dirty="0" err="1" smtClean="0"/>
              <a:t>molopolies</a:t>
            </a:r>
            <a:r>
              <a:rPr lang="hr-HR" dirty="0" smtClean="0"/>
              <a:t> </a:t>
            </a:r>
            <a:r>
              <a:rPr lang="hr-HR" dirty="0" err="1" smtClean="0"/>
              <a:t>exist</a:t>
            </a:r>
            <a:r>
              <a:rPr lang="hr-HR" dirty="0" smtClean="0"/>
              <a:t>? </a:t>
            </a:r>
          </a:p>
          <a:p>
            <a:r>
              <a:rPr lang="hr-HR" dirty="0" err="1" smtClean="0"/>
              <a:t>What</a:t>
            </a:r>
            <a:r>
              <a:rPr lang="hr-HR" dirty="0" smtClean="0"/>
              <a:t> is </a:t>
            </a:r>
            <a:r>
              <a:rPr lang="hr-HR" dirty="0" err="1" smtClean="0"/>
              <a:t>the</a:t>
            </a:r>
            <a:r>
              <a:rPr lang="hr-HR" dirty="0" smtClean="0"/>
              <a:t> </a:t>
            </a:r>
            <a:r>
              <a:rPr lang="hr-HR" dirty="0" err="1" smtClean="0"/>
              <a:t>extent</a:t>
            </a:r>
            <a:r>
              <a:rPr lang="hr-HR" dirty="0" smtClean="0"/>
              <a:t> </a:t>
            </a:r>
            <a:r>
              <a:rPr lang="hr-HR" dirty="0" err="1" smtClean="0"/>
              <a:t>of</a:t>
            </a:r>
            <a:r>
              <a:rPr lang="hr-HR" dirty="0" smtClean="0"/>
              <a:t> </a:t>
            </a:r>
            <a:r>
              <a:rPr lang="hr-HR" dirty="0" err="1" smtClean="0"/>
              <a:t>foreign</a:t>
            </a:r>
            <a:r>
              <a:rPr lang="hr-HR" dirty="0" smtClean="0"/>
              <a:t> </a:t>
            </a:r>
            <a:r>
              <a:rPr lang="hr-HR" dirty="0" err="1" smtClean="0"/>
              <a:t>investment</a:t>
            </a:r>
            <a:r>
              <a:rPr lang="hr-HR" dirty="0" smtClean="0"/>
              <a:t>?</a:t>
            </a:r>
            <a:endParaRPr lang="hr-H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Points</a:t>
            </a:r>
            <a:r>
              <a:rPr lang="hr-HR" dirty="0" smtClean="0"/>
              <a:t> for </a:t>
            </a:r>
            <a:r>
              <a:rPr lang="hr-HR" dirty="0" err="1" smtClean="0"/>
              <a:t>discussion</a:t>
            </a:r>
            <a:r>
              <a:rPr lang="hr-HR" dirty="0" smtClean="0"/>
              <a:t>: </a:t>
            </a:r>
            <a:r>
              <a:rPr lang="hr-HR" dirty="0" err="1" smtClean="0"/>
              <a:t>social</a:t>
            </a:r>
            <a:r>
              <a:rPr lang="hr-HR" dirty="0" smtClean="0"/>
              <a:t> </a:t>
            </a:r>
            <a:r>
              <a:rPr lang="hr-HR" dirty="0" err="1" smtClean="0"/>
              <a:t>rights</a:t>
            </a:r>
            <a:endParaRPr lang="hr-HR" dirty="0"/>
          </a:p>
        </p:txBody>
      </p:sp>
      <p:sp>
        <p:nvSpPr>
          <p:cNvPr id="3" name="Content Placeholder 2"/>
          <p:cNvSpPr>
            <a:spLocks noGrp="1"/>
          </p:cNvSpPr>
          <p:nvPr>
            <p:ph sz="quarter" idx="1"/>
          </p:nvPr>
        </p:nvSpPr>
        <p:spPr/>
        <p:txBody>
          <a:bodyPr/>
          <a:lstStyle/>
          <a:p>
            <a:r>
              <a:rPr lang="hr-HR" dirty="0" err="1" smtClean="0"/>
              <a:t>Unemployment</a:t>
            </a:r>
            <a:r>
              <a:rPr lang="hr-HR" dirty="0" smtClean="0"/>
              <a:t>, </a:t>
            </a:r>
          </a:p>
          <a:p>
            <a:r>
              <a:rPr lang="hr-HR" dirty="0" err="1" smtClean="0"/>
              <a:t>working</a:t>
            </a:r>
            <a:r>
              <a:rPr lang="hr-HR" dirty="0" smtClean="0"/>
              <a:t> </a:t>
            </a:r>
            <a:r>
              <a:rPr lang="hr-HR" dirty="0" err="1" smtClean="0"/>
              <a:t>conditions</a:t>
            </a:r>
            <a:r>
              <a:rPr lang="hr-HR" dirty="0" smtClean="0"/>
              <a:t>, </a:t>
            </a:r>
          </a:p>
          <a:p>
            <a:r>
              <a:rPr lang="hr-HR" dirty="0" err="1" smtClean="0"/>
              <a:t>social</a:t>
            </a:r>
            <a:r>
              <a:rPr lang="hr-HR" dirty="0" smtClean="0"/>
              <a:t> </a:t>
            </a:r>
            <a:r>
              <a:rPr lang="hr-HR" dirty="0" err="1" smtClean="0"/>
              <a:t>security</a:t>
            </a:r>
            <a:r>
              <a:rPr lang="hr-HR" dirty="0" smtClean="0"/>
              <a:t>, </a:t>
            </a:r>
          </a:p>
          <a:p>
            <a:r>
              <a:rPr lang="hr-HR" dirty="0" smtClean="0"/>
              <a:t> </a:t>
            </a:r>
            <a:r>
              <a:rPr lang="hr-HR" dirty="0" err="1" smtClean="0"/>
              <a:t>trade</a:t>
            </a:r>
            <a:r>
              <a:rPr lang="hr-HR" dirty="0" smtClean="0"/>
              <a:t> </a:t>
            </a:r>
            <a:r>
              <a:rPr lang="hr-HR" dirty="0" err="1" smtClean="0"/>
              <a:t>unions</a:t>
            </a:r>
            <a:r>
              <a:rPr lang="hr-HR" dirty="0" smtClean="0"/>
              <a:t>. </a:t>
            </a:r>
          </a:p>
          <a:p>
            <a:r>
              <a:rPr lang="hr-HR" dirty="0" err="1" smtClean="0"/>
              <a:t>How</a:t>
            </a:r>
            <a:r>
              <a:rPr lang="hr-HR" dirty="0" smtClean="0"/>
              <a:t> </a:t>
            </a:r>
            <a:r>
              <a:rPr lang="hr-HR" dirty="0" err="1" smtClean="0"/>
              <a:t>does</a:t>
            </a:r>
            <a:r>
              <a:rPr lang="hr-HR" dirty="0" smtClean="0"/>
              <a:t> </a:t>
            </a:r>
            <a:r>
              <a:rPr lang="hr-HR" dirty="0" err="1" smtClean="0"/>
              <a:t>government</a:t>
            </a:r>
            <a:r>
              <a:rPr lang="hr-HR" dirty="0" smtClean="0"/>
              <a:t> </a:t>
            </a:r>
            <a:r>
              <a:rPr lang="hr-HR" dirty="0" err="1" smtClean="0"/>
              <a:t>cope</a:t>
            </a:r>
            <a:r>
              <a:rPr lang="hr-HR" dirty="0" smtClean="0"/>
              <a:t> </a:t>
            </a:r>
            <a:r>
              <a:rPr lang="hr-HR" dirty="0" err="1" smtClean="0"/>
              <a:t>with</a:t>
            </a:r>
            <a:r>
              <a:rPr lang="hr-HR" dirty="0" smtClean="0"/>
              <a:t> </a:t>
            </a:r>
            <a:r>
              <a:rPr lang="hr-HR" dirty="0" err="1" smtClean="0"/>
              <a:t>unemployment</a:t>
            </a:r>
            <a:r>
              <a:rPr lang="hr-HR" dirty="0" smtClean="0"/>
              <a:t>?</a:t>
            </a:r>
            <a:endParaRPr lang="hr-H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Points</a:t>
            </a:r>
            <a:r>
              <a:rPr lang="hr-HR" dirty="0" smtClean="0"/>
              <a:t> for </a:t>
            </a:r>
            <a:r>
              <a:rPr lang="hr-HR" dirty="0" err="1" smtClean="0"/>
              <a:t>discussion</a:t>
            </a:r>
            <a:r>
              <a:rPr lang="hr-HR" dirty="0" smtClean="0"/>
              <a:t>: </a:t>
            </a:r>
            <a:r>
              <a:rPr lang="hr-HR" dirty="0" err="1" smtClean="0"/>
              <a:t>cultural</a:t>
            </a:r>
            <a:r>
              <a:rPr lang="hr-HR" dirty="0" smtClean="0"/>
              <a:t> </a:t>
            </a:r>
            <a:r>
              <a:rPr lang="hr-HR" dirty="0" err="1" smtClean="0"/>
              <a:t>rights</a:t>
            </a:r>
            <a:endParaRPr lang="hr-HR" dirty="0"/>
          </a:p>
        </p:txBody>
      </p:sp>
      <p:sp>
        <p:nvSpPr>
          <p:cNvPr id="3" name="Content Placeholder 2"/>
          <p:cNvSpPr>
            <a:spLocks noGrp="1"/>
          </p:cNvSpPr>
          <p:nvPr>
            <p:ph sz="quarter" idx="1"/>
          </p:nvPr>
        </p:nvSpPr>
        <p:spPr/>
        <p:txBody>
          <a:bodyPr/>
          <a:lstStyle/>
          <a:p>
            <a:r>
              <a:rPr lang="hr-HR" dirty="0" err="1" smtClean="0"/>
              <a:t>Situation</a:t>
            </a:r>
            <a:r>
              <a:rPr lang="hr-HR" dirty="0" smtClean="0"/>
              <a:t> </a:t>
            </a:r>
            <a:r>
              <a:rPr lang="hr-HR" dirty="0" err="1" smtClean="0"/>
              <a:t>in</a:t>
            </a:r>
            <a:r>
              <a:rPr lang="hr-HR" dirty="0" smtClean="0"/>
              <a:t> </a:t>
            </a:r>
            <a:r>
              <a:rPr lang="hr-HR" dirty="0" err="1" smtClean="0"/>
              <a:t>education</a:t>
            </a:r>
            <a:r>
              <a:rPr lang="hr-HR" dirty="0" smtClean="0"/>
              <a:t>, </a:t>
            </a:r>
            <a:r>
              <a:rPr lang="hr-HR" dirty="0" err="1" smtClean="0"/>
              <a:t>science</a:t>
            </a:r>
            <a:r>
              <a:rPr lang="hr-HR" dirty="0" smtClean="0"/>
              <a:t>, </a:t>
            </a:r>
            <a:r>
              <a:rPr lang="hr-HR" dirty="0" err="1" smtClean="0"/>
              <a:t>healthy</a:t>
            </a:r>
            <a:r>
              <a:rPr lang="hr-HR" dirty="0" smtClean="0"/>
              <a:t> </a:t>
            </a:r>
            <a:r>
              <a:rPr lang="hr-HR" dirty="0" err="1" smtClean="0"/>
              <a:t>environment</a:t>
            </a:r>
            <a:r>
              <a:rPr lang="hr-HR" dirty="0" smtClean="0"/>
              <a:t>. </a:t>
            </a:r>
          </a:p>
          <a:p>
            <a:r>
              <a:rPr lang="hr-HR" dirty="0" err="1" smtClean="0"/>
              <a:t>Is</a:t>
            </a:r>
            <a:r>
              <a:rPr lang="hr-HR" dirty="0" smtClean="0"/>
              <a:t> </a:t>
            </a:r>
            <a:r>
              <a:rPr lang="hr-HR" dirty="0" err="1" smtClean="0"/>
              <a:t>there</a:t>
            </a:r>
            <a:r>
              <a:rPr lang="hr-HR" dirty="0" smtClean="0"/>
              <a:t> a </a:t>
            </a:r>
            <a:r>
              <a:rPr lang="hr-HR" dirty="0" err="1" smtClean="0"/>
              <a:t>need</a:t>
            </a:r>
            <a:r>
              <a:rPr lang="hr-HR" dirty="0" smtClean="0"/>
              <a:t> for </a:t>
            </a:r>
            <a:r>
              <a:rPr lang="hr-HR" dirty="0" err="1" smtClean="0"/>
              <a:t>improvement</a:t>
            </a:r>
            <a:r>
              <a:rPr lang="hr-HR" dirty="0" smtClean="0"/>
              <a:t>? </a:t>
            </a:r>
            <a:r>
              <a:rPr lang="hr-HR" dirty="0" err="1" smtClean="0"/>
              <a:t>In</a:t>
            </a:r>
            <a:r>
              <a:rPr lang="hr-HR" dirty="0" smtClean="0"/>
              <a:t> </a:t>
            </a:r>
            <a:r>
              <a:rPr lang="hr-HR" dirty="0" err="1" smtClean="0"/>
              <a:t>what</a:t>
            </a:r>
            <a:r>
              <a:rPr lang="hr-HR" dirty="0" smtClean="0"/>
              <a:t> </a:t>
            </a:r>
            <a:r>
              <a:rPr lang="hr-HR" dirty="0" err="1" smtClean="0"/>
              <a:t>direction</a:t>
            </a:r>
            <a:r>
              <a:rPr lang="hr-HR" dirty="0" smtClean="0"/>
              <a:t>?</a:t>
            </a:r>
            <a:endParaRPr lang="hr-H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sz="4400" dirty="0" err="1" smtClean="0"/>
              <a:t>Economic</a:t>
            </a:r>
            <a:r>
              <a:rPr lang="hr-HR" sz="4400" dirty="0" smtClean="0"/>
              <a:t> </a:t>
            </a:r>
            <a:r>
              <a:rPr lang="hr-HR" sz="4400" dirty="0" err="1" smtClean="0"/>
              <a:t>rights</a:t>
            </a:r>
            <a:endParaRPr lang="hr-HR" sz="4400" dirty="0"/>
          </a:p>
        </p:txBody>
      </p:sp>
      <p:sp>
        <p:nvSpPr>
          <p:cNvPr id="3" name="Content Placeholder 2"/>
          <p:cNvSpPr>
            <a:spLocks noGrp="1"/>
          </p:cNvSpPr>
          <p:nvPr>
            <p:ph sz="quarter" idx="1"/>
          </p:nvPr>
        </p:nvSpPr>
        <p:spPr/>
        <p:txBody>
          <a:bodyPr>
            <a:normAutofit/>
          </a:bodyPr>
          <a:lstStyle/>
          <a:p>
            <a:r>
              <a:rPr lang="hr-HR" sz="3600" dirty="0" err="1" smtClean="0"/>
              <a:t>Entrepreneurial</a:t>
            </a:r>
            <a:r>
              <a:rPr lang="hr-HR" sz="3600" dirty="0" smtClean="0"/>
              <a:t> </a:t>
            </a:r>
            <a:r>
              <a:rPr lang="hr-HR" sz="3600" dirty="0" err="1" smtClean="0"/>
              <a:t>freedom</a:t>
            </a:r>
            <a:r>
              <a:rPr lang="hr-HR" sz="3600" dirty="0" smtClean="0"/>
              <a:t> </a:t>
            </a:r>
            <a:r>
              <a:rPr lang="hr-HR" sz="3600" dirty="0" err="1" smtClean="0"/>
              <a:t>and</a:t>
            </a:r>
            <a:r>
              <a:rPr lang="hr-HR" sz="3600" dirty="0" smtClean="0"/>
              <a:t> </a:t>
            </a:r>
            <a:r>
              <a:rPr lang="hr-HR" sz="3600" dirty="0" err="1" smtClean="0"/>
              <a:t>the</a:t>
            </a:r>
            <a:r>
              <a:rPr lang="hr-HR" sz="3600" dirty="0" smtClean="0"/>
              <a:t> </a:t>
            </a:r>
            <a:r>
              <a:rPr lang="hr-HR" sz="3600" dirty="0" err="1" smtClean="0"/>
              <a:t>market</a:t>
            </a:r>
            <a:r>
              <a:rPr lang="hr-HR" sz="3600" dirty="0" smtClean="0"/>
              <a:t>-</a:t>
            </a:r>
            <a:r>
              <a:rPr lang="hr-HR" sz="3600" dirty="0" err="1" smtClean="0"/>
              <a:t>based</a:t>
            </a:r>
            <a:r>
              <a:rPr lang="hr-HR" sz="3600" dirty="0" smtClean="0"/>
              <a:t> </a:t>
            </a:r>
            <a:r>
              <a:rPr lang="hr-HR" sz="3600" dirty="0" err="1" smtClean="0"/>
              <a:t>regulation</a:t>
            </a:r>
            <a:r>
              <a:rPr lang="hr-HR" sz="3600" dirty="0" smtClean="0"/>
              <a:t> </a:t>
            </a:r>
            <a:r>
              <a:rPr lang="hr-HR" sz="3600" dirty="0" err="1" smtClean="0"/>
              <a:t>of</a:t>
            </a:r>
            <a:r>
              <a:rPr lang="hr-HR" sz="3600" dirty="0" smtClean="0"/>
              <a:t> </a:t>
            </a:r>
            <a:r>
              <a:rPr lang="hr-HR" sz="3600" dirty="0" err="1" smtClean="0"/>
              <a:t>economic</a:t>
            </a:r>
            <a:r>
              <a:rPr lang="hr-HR" sz="3600" dirty="0" smtClean="0"/>
              <a:t> </a:t>
            </a:r>
            <a:r>
              <a:rPr lang="hr-HR" sz="3600" dirty="0" err="1" smtClean="0"/>
              <a:t>relations</a:t>
            </a:r>
            <a:r>
              <a:rPr lang="hr-HR" sz="3600" dirty="0" smtClean="0"/>
              <a:t> – </a:t>
            </a:r>
            <a:r>
              <a:rPr lang="hr-HR" sz="3600" dirty="0" err="1" smtClean="0"/>
              <a:t>backbone</a:t>
            </a:r>
            <a:r>
              <a:rPr lang="hr-HR" sz="3600" dirty="0" smtClean="0"/>
              <a:t> </a:t>
            </a:r>
            <a:r>
              <a:rPr lang="hr-HR" sz="3600" dirty="0" err="1" smtClean="0"/>
              <a:t>of</a:t>
            </a:r>
            <a:r>
              <a:rPr lang="hr-HR" sz="3600" dirty="0" smtClean="0"/>
              <a:t> </a:t>
            </a:r>
            <a:r>
              <a:rPr lang="hr-HR" sz="3600" dirty="0" err="1" smtClean="0"/>
              <a:t>successful</a:t>
            </a:r>
            <a:r>
              <a:rPr lang="hr-HR" sz="3600" dirty="0" smtClean="0"/>
              <a:t> </a:t>
            </a:r>
            <a:r>
              <a:rPr lang="hr-HR" sz="3600" dirty="0" err="1" smtClean="0"/>
              <a:t>economies</a:t>
            </a:r>
            <a:endParaRPr lang="hr-HR" sz="3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Role </a:t>
            </a:r>
            <a:r>
              <a:rPr lang="hr-HR" dirty="0" err="1" smtClean="0"/>
              <a:t>of</a:t>
            </a:r>
            <a:r>
              <a:rPr lang="hr-HR" dirty="0" smtClean="0"/>
              <a:t> </a:t>
            </a:r>
            <a:r>
              <a:rPr lang="hr-HR" dirty="0" err="1" smtClean="0"/>
              <a:t>the</a:t>
            </a:r>
            <a:r>
              <a:rPr lang="hr-HR" dirty="0" smtClean="0"/>
              <a:t> state</a:t>
            </a:r>
            <a:endParaRPr lang="hr-HR" dirty="0"/>
          </a:p>
        </p:txBody>
      </p:sp>
      <p:sp>
        <p:nvSpPr>
          <p:cNvPr id="3" name="Content Placeholder 2"/>
          <p:cNvSpPr>
            <a:spLocks noGrp="1"/>
          </p:cNvSpPr>
          <p:nvPr>
            <p:ph sz="quarter" idx="1"/>
          </p:nvPr>
        </p:nvSpPr>
        <p:spPr/>
        <p:txBody>
          <a:bodyPr/>
          <a:lstStyle/>
          <a:p>
            <a:r>
              <a:rPr lang="hr-HR" dirty="0" err="1" smtClean="0"/>
              <a:t>The</a:t>
            </a:r>
            <a:r>
              <a:rPr lang="hr-HR" dirty="0" smtClean="0"/>
              <a:t> state must </a:t>
            </a:r>
            <a:r>
              <a:rPr lang="hr-HR" dirty="0" err="1" smtClean="0"/>
              <a:t>ensure</a:t>
            </a:r>
            <a:r>
              <a:rPr lang="hr-HR" dirty="0" smtClean="0"/>
              <a:t> </a:t>
            </a:r>
            <a:r>
              <a:rPr lang="hr-HR" dirty="0" err="1" smtClean="0"/>
              <a:t>that</a:t>
            </a:r>
            <a:r>
              <a:rPr lang="hr-HR" dirty="0" smtClean="0"/>
              <a:t> </a:t>
            </a:r>
            <a:r>
              <a:rPr lang="hr-HR" dirty="0" err="1" smtClean="0"/>
              <a:t>certain</a:t>
            </a:r>
            <a:r>
              <a:rPr lang="hr-HR" dirty="0" smtClean="0"/>
              <a:t> </a:t>
            </a:r>
            <a:r>
              <a:rPr lang="hr-HR" dirty="0" err="1" smtClean="0"/>
              <a:t>rules</a:t>
            </a:r>
            <a:r>
              <a:rPr lang="hr-HR" dirty="0" smtClean="0"/>
              <a:t> are </a:t>
            </a:r>
            <a:r>
              <a:rPr lang="hr-HR" dirty="0" err="1" smtClean="0"/>
              <a:t>upheld</a:t>
            </a:r>
            <a:r>
              <a:rPr lang="hr-HR" dirty="0" smtClean="0"/>
              <a:t> </a:t>
            </a:r>
            <a:r>
              <a:rPr lang="hr-HR" dirty="0" err="1" smtClean="0"/>
              <a:t>in</a:t>
            </a:r>
            <a:r>
              <a:rPr lang="hr-HR" dirty="0" smtClean="0"/>
              <a:t> </a:t>
            </a:r>
            <a:r>
              <a:rPr lang="hr-HR" dirty="0" err="1" smtClean="0"/>
              <a:t>market</a:t>
            </a:r>
            <a:r>
              <a:rPr lang="hr-HR" dirty="0" smtClean="0"/>
              <a:t> </a:t>
            </a:r>
            <a:r>
              <a:rPr lang="hr-HR" dirty="0" err="1" smtClean="0"/>
              <a:t>competition</a:t>
            </a:r>
            <a:endParaRPr lang="hr-HR" dirty="0" smtClean="0"/>
          </a:p>
          <a:p>
            <a:r>
              <a:rPr lang="hr-HR" dirty="0" err="1" smtClean="0"/>
              <a:t>All</a:t>
            </a:r>
            <a:r>
              <a:rPr lang="hr-HR" dirty="0" smtClean="0"/>
              <a:t> </a:t>
            </a:r>
            <a:r>
              <a:rPr lang="hr-HR" dirty="0" err="1" smtClean="0"/>
              <a:t>enterpreneurs</a:t>
            </a:r>
            <a:r>
              <a:rPr lang="hr-HR" dirty="0" smtClean="0"/>
              <a:t> </a:t>
            </a:r>
            <a:r>
              <a:rPr lang="hr-HR" dirty="0" err="1" smtClean="0"/>
              <a:t>should</a:t>
            </a:r>
            <a:r>
              <a:rPr lang="hr-HR" dirty="0" smtClean="0"/>
              <a:t> </a:t>
            </a:r>
            <a:r>
              <a:rPr lang="hr-HR" dirty="0" err="1" smtClean="0"/>
              <a:t>enjoy</a:t>
            </a:r>
            <a:r>
              <a:rPr lang="hr-HR" dirty="0" smtClean="0"/>
              <a:t> </a:t>
            </a:r>
            <a:r>
              <a:rPr lang="hr-HR" dirty="0" err="1" smtClean="0"/>
              <a:t>equal</a:t>
            </a:r>
            <a:r>
              <a:rPr lang="hr-HR" dirty="0" smtClean="0"/>
              <a:t> legal </a:t>
            </a:r>
            <a:r>
              <a:rPr lang="hr-HR" dirty="0" err="1" smtClean="0"/>
              <a:t>position</a:t>
            </a:r>
            <a:r>
              <a:rPr lang="hr-HR" dirty="0" smtClean="0"/>
              <a:t> on </a:t>
            </a:r>
            <a:r>
              <a:rPr lang="hr-HR" dirty="0" err="1" smtClean="0"/>
              <a:t>the</a:t>
            </a:r>
            <a:r>
              <a:rPr lang="hr-HR" dirty="0" smtClean="0"/>
              <a:t> </a:t>
            </a:r>
            <a:r>
              <a:rPr lang="hr-HR" dirty="0" err="1" smtClean="0"/>
              <a:t>market</a:t>
            </a:r>
            <a:endParaRPr lang="hr-HR" dirty="0" smtClean="0"/>
          </a:p>
          <a:p>
            <a:r>
              <a:rPr lang="hr-HR" dirty="0" err="1" smtClean="0"/>
              <a:t>The</a:t>
            </a:r>
            <a:r>
              <a:rPr lang="hr-HR" dirty="0" smtClean="0"/>
              <a:t> state </a:t>
            </a:r>
            <a:r>
              <a:rPr lang="hr-HR" dirty="0" err="1" smtClean="0"/>
              <a:t>should</a:t>
            </a:r>
            <a:r>
              <a:rPr lang="hr-HR" dirty="0" smtClean="0"/>
              <a:t> </a:t>
            </a:r>
            <a:r>
              <a:rPr lang="hr-HR" dirty="0" err="1" smtClean="0"/>
              <a:t>prevent</a:t>
            </a:r>
            <a:r>
              <a:rPr lang="hr-HR" dirty="0" smtClean="0"/>
              <a:t> </a:t>
            </a:r>
            <a:r>
              <a:rPr lang="hr-HR" dirty="0" err="1" smtClean="0"/>
              <a:t>abuse</a:t>
            </a:r>
            <a:r>
              <a:rPr lang="hr-HR" dirty="0" smtClean="0"/>
              <a:t> </a:t>
            </a:r>
            <a:r>
              <a:rPr lang="hr-HR" dirty="0" err="1" smtClean="0"/>
              <a:t>of</a:t>
            </a:r>
            <a:r>
              <a:rPr lang="hr-HR" dirty="0" smtClean="0"/>
              <a:t> </a:t>
            </a:r>
            <a:r>
              <a:rPr lang="hr-HR" dirty="0" err="1" smtClean="0"/>
              <a:t>monopolies</a:t>
            </a:r>
            <a:endParaRPr lang="hr-H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Monopoly</a:t>
            </a:r>
            <a:endParaRPr lang="hr-HR" dirty="0"/>
          </a:p>
        </p:txBody>
      </p:sp>
      <p:sp>
        <p:nvSpPr>
          <p:cNvPr id="3" name="Content Placeholder 2"/>
          <p:cNvSpPr>
            <a:spLocks noGrp="1"/>
          </p:cNvSpPr>
          <p:nvPr>
            <p:ph sz="quarter" idx="1"/>
          </p:nvPr>
        </p:nvSpPr>
        <p:spPr/>
        <p:txBody>
          <a:bodyPr/>
          <a:lstStyle/>
          <a:p>
            <a:r>
              <a:rPr lang="hr-HR" dirty="0" err="1" smtClean="0"/>
              <a:t>Results</a:t>
            </a:r>
            <a:r>
              <a:rPr lang="hr-HR" dirty="0" smtClean="0"/>
              <a:t> </a:t>
            </a:r>
            <a:r>
              <a:rPr lang="hr-HR" dirty="0" err="1" smtClean="0"/>
              <a:t>in</a:t>
            </a:r>
            <a:r>
              <a:rPr lang="hr-HR" dirty="0" smtClean="0"/>
              <a:t> </a:t>
            </a:r>
            <a:r>
              <a:rPr lang="hr-HR" dirty="0" err="1" smtClean="0"/>
              <a:t>the</a:t>
            </a:r>
            <a:r>
              <a:rPr lang="hr-HR" dirty="0" smtClean="0"/>
              <a:t> </a:t>
            </a:r>
            <a:r>
              <a:rPr lang="hr-HR" dirty="0" err="1" smtClean="0"/>
              <a:t>elimination</a:t>
            </a:r>
            <a:r>
              <a:rPr lang="hr-HR" dirty="0" smtClean="0"/>
              <a:t> </a:t>
            </a:r>
            <a:r>
              <a:rPr lang="hr-HR" dirty="0" err="1" smtClean="0"/>
              <a:t>of</a:t>
            </a:r>
            <a:r>
              <a:rPr lang="hr-HR" dirty="0" smtClean="0"/>
              <a:t> </a:t>
            </a:r>
            <a:r>
              <a:rPr lang="hr-HR" dirty="0" err="1" smtClean="0"/>
              <a:t>market</a:t>
            </a:r>
            <a:r>
              <a:rPr lang="hr-HR" dirty="0" smtClean="0"/>
              <a:t> </a:t>
            </a:r>
            <a:r>
              <a:rPr lang="hr-HR" dirty="0" err="1" smtClean="0"/>
              <a:t>relations</a:t>
            </a:r>
            <a:r>
              <a:rPr lang="hr-HR" dirty="0" smtClean="0"/>
              <a:t> </a:t>
            </a:r>
            <a:r>
              <a:rPr lang="hr-HR" dirty="0" err="1" smtClean="0"/>
              <a:t>and</a:t>
            </a:r>
            <a:r>
              <a:rPr lang="hr-HR" dirty="0" smtClean="0"/>
              <a:t> </a:t>
            </a:r>
            <a:r>
              <a:rPr lang="hr-HR" dirty="0" err="1" smtClean="0"/>
              <a:t>leads</a:t>
            </a:r>
            <a:r>
              <a:rPr lang="hr-HR" dirty="0" smtClean="0"/>
              <a:t> to </a:t>
            </a:r>
            <a:r>
              <a:rPr lang="hr-HR" dirty="0" err="1" smtClean="0"/>
              <a:t>the</a:t>
            </a:r>
            <a:r>
              <a:rPr lang="hr-HR" dirty="0" smtClean="0"/>
              <a:t> </a:t>
            </a:r>
            <a:r>
              <a:rPr lang="hr-HR" dirty="0" err="1" smtClean="0"/>
              <a:t>preclusion</a:t>
            </a:r>
            <a:r>
              <a:rPr lang="hr-HR" dirty="0" smtClean="0"/>
              <a:t> </a:t>
            </a:r>
            <a:r>
              <a:rPr lang="hr-HR" dirty="0" err="1" smtClean="0"/>
              <a:t>of</a:t>
            </a:r>
            <a:r>
              <a:rPr lang="hr-HR" dirty="0" smtClean="0"/>
              <a:t> </a:t>
            </a:r>
            <a:r>
              <a:rPr lang="hr-HR" dirty="0" err="1" smtClean="0"/>
              <a:t>market</a:t>
            </a:r>
            <a:r>
              <a:rPr lang="hr-HR" dirty="0" smtClean="0"/>
              <a:t> </a:t>
            </a:r>
            <a:r>
              <a:rPr lang="hr-HR" dirty="0" err="1" smtClean="0"/>
              <a:t>competition</a:t>
            </a:r>
            <a:endParaRPr lang="hr-HR" dirty="0" smtClean="0"/>
          </a:p>
          <a:p>
            <a:r>
              <a:rPr lang="hr-HR" dirty="0" err="1" smtClean="0"/>
              <a:t>May</a:t>
            </a:r>
            <a:r>
              <a:rPr lang="hr-HR" dirty="0" smtClean="0"/>
              <a:t> </a:t>
            </a:r>
            <a:r>
              <a:rPr lang="hr-HR" dirty="0" err="1" smtClean="0"/>
              <a:t>exist</a:t>
            </a:r>
            <a:r>
              <a:rPr lang="hr-HR" dirty="0" smtClean="0"/>
              <a:t> </a:t>
            </a:r>
            <a:r>
              <a:rPr lang="hr-HR" dirty="0" err="1" smtClean="0"/>
              <a:t>in</a:t>
            </a:r>
            <a:r>
              <a:rPr lang="hr-HR" dirty="0" smtClean="0"/>
              <a:t> </a:t>
            </a:r>
            <a:r>
              <a:rPr lang="hr-HR" dirty="0" err="1" smtClean="0"/>
              <a:t>certain</a:t>
            </a:r>
            <a:r>
              <a:rPr lang="hr-HR" dirty="0" smtClean="0"/>
              <a:t> industries (</a:t>
            </a:r>
            <a:r>
              <a:rPr lang="hr-HR" dirty="0" err="1" smtClean="0"/>
              <a:t>railways</a:t>
            </a:r>
            <a:r>
              <a:rPr lang="hr-HR" dirty="0" smtClean="0"/>
              <a:t>, </a:t>
            </a:r>
            <a:r>
              <a:rPr lang="hr-HR" dirty="0" err="1" smtClean="0"/>
              <a:t>electricity</a:t>
            </a:r>
            <a:r>
              <a:rPr lang="hr-HR" dirty="0" smtClean="0"/>
              <a:t>, </a:t>
            </a:r>
            <a:r>
              <a:rPr lang="hr-HR" dirty="0" err="1" smtClean="0"/>
              <a:t>water</a:t>
            </a:r>
            <a:r>
              <a:rPr lang="hr-HR" dirty="0" smtClean="0"/>
              <a:t> management)</a:t>
            </a:r>
            <a:endParaRPr lang="hr-H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State instruments </a:t>
            </a:r>
            <a:r>
              <a:rPr lang="hr-HR" dirty="0" err="1" smtClean="0"/>
              <a:t>in</a:t>
            </a:r>
            <a:r>
              <a:rPr lang="hr-HR" dirty="0" smtClean="0"/>
              <a:t> </a:t>
            </a:r>
            <a:r>
              <a:rPr lang="hr-HR" dirty="0" err="1" smtClean="0"/>
              <a:t>economic</a:t>
            </a:r>
            <a:r>
              <a:rPr lang="hr-HR" dirty="0" smtClean="0"/>
              <a:t> </a:t>
            </a:r>
            <a:r>
              <a:rPr lang="hr-HR" dirty="0" err="1" smtClean="0"/>
              <a:t>policy</a:t>
            </a:r>
            <a:endParaRPr lang="hr-HR" dirty="0"/>
          </a:p>
        </p:txBody>
      </p:sp>
      <p:sp>
        <p:nvSpPr>
          <p:cNvPr id="3" name="Content Placeholder 2"/>
          <p:cNvSpPr>
            <a:spLocks noGrp="1"/>
          </p:cNvSpPr>
          <p:nvPr>
            <p:ph sz="quarter" idx="1"/>
          </p:nvPr>
        </p:nvSpPr>
        <p:spPr/>
        <p:txBody>
          <a:bodyPr/>
          <a:lstStyle/>
          <a:p>
            <a:r>
              <a:rPr lang="hr-HR" dirty="0" err="1" smtClean="0"/>
              <a:t>Market</a:t>
            </a:r>
            <a:r>
              <a:rPr lang="hr-HR" dirty="0" smtClean="0"/>
              <a:t> – </a:t>
            </a:r>
            <a:r>
              <a:rPr lang="hr-HR" dirty="0" err="1" smtClean="0"/>
              <a:t>imperfect</a:t>
            </a:r>
            <a:r>
              <a:rPr lang="hr-HR" dirty="0" smtClean="0"/>
              <a:t> </a:t>
            </a:r>
            <a:r>
              <a:rPr lang="hr-HR" dirty="0" err="1" smtClean="0"/>
              <a:t>mechanism</a:t>
            </a:r>
            <a:r>
              <a:rPr lang="hr-HR" dirty="0" smtClean="0"/>
              <a:t> </a:t>
            </a:r>
            <a:r>
              <a:rPr lang="hr-HR" dirty="0" err="1" smtClean="0"/>
              <a:t>of</a:t>
            </a:r>
            <a:r>
              <a:rPr lang="hr-HR" dirty="0" smtClean="0"/>
              <a:t> </a:t>
            </a:r>
            <a:r>
              <a:rPr lang="hr-HR" dirty="0" err="1" smtClean="0"/>
              <a:t>social</a:t>
            </a:r>
            <a:r>
              <a:rPr lang="hr-HR" dirty="0" smtClean="0"/>
              <a:t> </a:t>
            </a:r>
            <a:r>
              <a:rPr lang="hr-HR" dirty="0" err="1" smtClean="0"/>
              <a:t>regulation</a:t>
            </a:r>
            <a:endParaRPr lang="hr-HR" dirty="0" smtClean="0"/>
          </a:p>
          <a:p>
            <a:r>
              <a:rPr lang="hr-HR" dirty="0" err="1" smtClean="0"/>
              <a:t>Modern</a:t>
            </a:r>
            <a:r>
              <a:rPr lang="hr-HR" dirty="0" smtClean="0"/>
              <a:t> </a:t>
            </a:r>
            <a:r>
              <a:rPr lang="hr-HR" dirty="0" err="1" smtClean="0"/>
              <a:t>states</a:t>
            </a:r>
            <a:r>
              <a:rPr lang="hr-HR" dirty="0" smtClean="0"/>
              <a:t> use </a:t>
            </a:r>
            <a:r>
              <a:rPr lang="hr-HR" dirty="0" err="1" smtClean="0"/>
              <a:t>different</a:t>
            </a:r>
            <a:r>
              <a:rPr lang="hr-HR" dirty="0" smtClean="0"/>
              <a:t> instruments to </a:t>
            </a:r>
            <a:r>
              <a:rPr lang="hr-HR" dirty="0" err="1" smtClean="0"/>
              <a:t>intervene</a:t>
            </a:r>
            <a:r>
              <a:rPr lang="hr-HR" dirty="0" smtClean="0"/>
              <a:t> </a:t>
            </a:r>
            <a:r>
              <a:rPr lang="hr-HR" dirty="0" err="1" smtClean="0"/>
              <a:t>in</a:t>
            </a:r>
            <a:r>
              <a:rPr lang="hr-HR" dirty="0" smtClean="0"/>
              <a:t> </a:t>
            </a:r>
            <a:r>
              <a:rPr lang="hr-HR" dirty="0" err="1" smtClean="0"/>
              <a:t>market</a:t>
            </a:r>
            <a:r>
              <a:rPr lang="hr-HR" dirty="0" smtClean="0"/>
              <a:t> </a:t>
            </a:r>
            <a:r>
              <a:rPr lang="hr-HR" dirty="0" err="1" smtClean="0"/>
              <a:t>relations</a:t>
            </a:r>
            <a:r>
              <a:rPr lang="hr-HR" dirty="0" smtClean="0"/>
              <a:t>: </a:t>
            </a:r>
            <a:r>
              <a:rPr lang="hr-HR" dirty="0" err="1" smtClean="0"/>
              <a:t>taxes</a:t>
            </a:r>
            <a:r>
              <a:rPr lang="hr-HR" dirty="0" smtClean="0"/>
              <a:t>, </a:t>
            </a:r>
            <a:r>
              <a:rPr lang="hr-HR" dirty="0" err="1" smtClean="0"/>
              <a:t>customs</a:t>
            </a:r>
            <a:r>
              <a:rPr lang="hr-HR" dirty="0" smtClean="0"/>
              <a:t>, </a:t>
            </a:r>
            <a:r>
              <a:rPr lang="hr-HR" dirty="0" err="1" smtClean="0"/>
              <a:t>subsidies</a:t>
            </a:r>
            <a:r>
              <a:rPr lang="hr-HR" dirty="0" smtClean="0"/>
              <a:t>, state </a:t>
            </a:r>
            <a:r>
              <a:rPr lang="hr-HR" dirty="0" err="1" smtClean="0"/>
              <a:t>investments</a:t>
            </a:r>
            <a:endParaRPr lang="hr-HR" dirty="0" smtClean="0"/>
          </a:p>
          <a:p>
            <a:r>
              <a:rPr lang="hr-HR" dirty="0" err="1" smtClean="0"/>
              <a:t>In</a:t>
            </a:r>
            <a:r>
              <a:rPr lang="hr-HR" dirty="0" smtClean="0"/>
              <a:t> </a:t>
            </a:r>
            <a:r>
              <a:rPr lang="hr-HR" dirty="0" err="1" smtClean="0"/>
              <a:t>circumstances</a:t>
            </a:r>
            <a:r>
              <a:rPr lang="hr-HR" dirty="0" smtClean="0"/>
              <a:t> </a:t>
            </a:r>
            <a:r>
              <a:rPr lang="hr-HR" dirty="0" err="1" smtClean="0"/>
              <a:t>of</a:t>
            </a:r>
            <a:r>
              <a:rPr lang="hr-HR" dirty="0" smtClean="0"/>
              <a:t> </a:t>
            </a:r>
            <a:r>
              <a:rPr lang="hr-HR" dirty="0" err="1" smtClean="0"/>
              <a:t>crisis</a:t>
            </a:r>
            <a:r>
              <a:rPr lang="hr-HR" dirty="0" smtClean="0"/>
              <a:t> – </a:t>
            </a:r>
            <a:r>
              <a:rPr lang="hr-HR" dirty="0" err="1" smtClean="0"/>
              <a:t>such</a:t>
            </a:r>
            <a:r>
              <a:rPr lang="hr-HR" dirty="0" smtClean="0"/>
              <a:t> role </a:t>
            </a:r>
            <a:r>
              <a:rPr lang="hr-HR" dirty="0" err="1" smtClean="0"/>
              <a:t>of</a:t>
            </a:r>
            <a:r>
              <a:rPr lang="hr-HR" dirty="0" smtClean="0"/>
              <a:t> state </a:t>
            </a:r>
            <a:r>
              <a:rPr lang="hr-HR" dirty="0" err="1" smtClean="0"/>
              <a:t>particularly</a:t>
            </a:r>
            <a:r>
              <a:rPr lang="hr-HR" dirty="0" smtClean="0"/>
              <a:t> </a:t>
            </a:r>
            <a:r>
              <a:rPr lang="hr-HR" dirty="0" err="1" smtClean="0"/>
              <a:t>emphasized</a:t>
            </a:r>
            <a:endParaRPr lang="hr-H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Market</a:t>
            </a:r>
            <a:r>
              <a:rPr lang="hr-HR" dirty="0" smtClean="0"/>
              <a:t> </a:t>
            </a:r>
            <a:r>
              <a:rPr lang="hr-HR" dirty="0" err="1" smtClean="0"/>
              <a:t>freedom</a:t>
            </a:r>
            <a:endParaRPr lang="hr-HR" dirty="0"/>
          </a:p>
        </p:txBody>
      </p:sp>
      <p:sp>
        <p:nvSpPr>
          <p:cNvPr id="3" name="Content Placeholder 2"/>
          <p:cNvSpPr>
            <a:spLocks noGrp="1"/>
          </p:cNvSpPr>
          <p:nvPr>
            <p:ph sz="quarter" idx="1"/>
          </p:nvPr>
        </p:nvSpPr>
        <p:spPr/>
        <p:txBody>
          <a:bodyPr/>
          <a:lstStyle/>
          <a:p>
            <a:r>
              <a:rPr lang="hr-HR" dirty="0" err="1" smtClean="0"/>
              <a:t>Market</a:t>
            </a:r>
            <a:r>
              <a:rPr lang="hr-HR" dirty="0" smtClean="0"/>
              <a:t> </a:t>
            </a:r>
            <a:r>
              <a:rPr lang="hr-HR" dirty="0" err="1" smtClean="0"/>
              <a:t>and</a:t>
            </a:r>
            <a:r>
              <a:rPr lang="hr-HR" dirty="0" smtClean="0"/>
              <a:t> </a:t>
            </a:r>
            <a:r>
              <a:rPr lang="hr-HR" dirty="0" err="1" smtClean="0"/>
              <a:t>other</a:t>
            </a:r>
            <a:r>
              <a:rPr lang="hr-HR" dirty="0" smtClean="0"/>
              <a:t> </a:t>
            </a:r>
            <a:r>
              <a:rPr lang="hr-HR" dirty="0" err="1" smtClean="0"/>
              <a:t>economic</a:t>
            </a:r>
            <a:r>
              <a:rPr lang="hr-HR" dirty="0" smtClean="0"/>
              <a:t> </a:t>
            </a:r>
            <a:r>
              <a:rPr lang="hr-HR" dirty="0" err="1" smtClean="0"/>
              <a:t>activities</a:t>
            </a:r>
            <a:r>
              <a:rPr lang="hr-HR" dirty="0" smtClean="0"/>
              <a:t> </a:t>
            </a:r>
            <a:r>
              <a:rPr lang="hr-HR" dirty="0" err="1" smtClean="0"/>
              <a:t>should</a:t>
            </a:r>
            <a:r>
              <a:rPr lang="hr-HR" dirty="0" smtClean="0"/>
              <a:t> </a:t>
            </a:r>
            <a:r>
              <a:rPr lang="hr-HR" dirty="0" err="1" smtClean="0"/>
              <a:t>be</a:t>
            </a:r>
            <a:r>
              <a:rPr lang="hr-HR" dirty="0" smtClean="0"/>
              <a:t> </a:t>
            </a:r>
            <a:r>
              <a:rPr lang="hr-HR" dirty="0" err="1" smtClean="0"/>
              <a:t>conducted</a:t>
            </a:r>
            <a:r>
              <a:rPr lang="hr-HR" dirty="0" smtClean="0"/>
              <a:t> </a:t>
            </a:r>
            <a:r>
              <a:rPr lang="hr-HR" dirty="0" err="1" smtClean="0"/>
              <a:t>in</a:t>
            </a:r>
            <a:r>
              <a:rPr lang="hr-HR" dirty="0" smtClean="0"/>
              <a:t> </a:t>
            </a:r>
            <a:r>
              <a:rPr lang="hr-HR" dirty="0" err="1" smtClean="0"/>
              <a:t>full</a:t>
            </a:r>
            <a:r>
              <a:rPr lang="hr-HR" dirty="0" smtClean="0"/>
              <a:t> </a:t>
            </a:r>
            <a:r>
              <a:rPr lang="hr-HR" dirty="0" err="1" smtClean="0"/>
              <a:t>freedom</a:t>
            </a:r>
            <a:r>
              <a:rPr lang="hr-HR" dirty="0" smtClean="0"/>
              <a:t> </a:t>
            </a:r>
            <a:r>
              <a:rPr lang="hr-HR" dirty="0" err="1" smtClean="0"/>
              <a:t>and</a:t>
            </a:r>
            <a:r>
              <a:rPr lang="hr-HR" dirty="0" smtClean="0"/>
              <a:t> </a:t>
            </a:r>
            <a:r>
              <a:rPr lang="hr-HR" dirty="0" err="1" smtClean="0"/>
              <a:t>under</a:t>
            </a:r>
            <a:r>
              <a:rPr lang="hr-HR" dirty="0" smtClean="0"/>
              <a:t> </a:t>
            </a:r>
            <a:r>
              <a:rPr lang="hr-HR" dirty="0" err="1" smtClean="0"/>
              <a:t>equal</a:t>
            </a:r>
            <a:r>
              <a:rPr lang="hr-HR" dirty="0" smtClean="0"/>
              <a:t> </a:t>
            </a:r>
            <a:r>
              <a:rPr lang="hr-HR" dirty="0" err="1" smtClean="0"/>
              <a:t>conditions</a:t>
            </a:r>
            <a:endParaRPr lang="hr-HR" dirty="0" smtClean="0"/>
          </a:p>
          <a:p>
            <a:r>
              <a:rPr lang="hr-HR" dirty="0" err="1" smtClean="0"/>
              <a:t>The</a:t>
            </a:r>
            <a:r>
              <a:rPr lang="hr-HR" dirty="0" smtClean="0"/>
              <a:t> </a:t>
            </a:r>
            <a:r>
              <a:rPr lang="hr-HR" dirty="0" err="1" smtClean="0"/>
              <a:t>focus</a:t>
            </a:r>
            <a:r>
              <a:rPr lang="hr-HR" dirty="0" smtClean="0"/>
              <a:t> </a:t>
            </a:r>
            <a:r>
              <a:rPr lang="hr-HR" dirty="0" err="1" smtClean="0"/>
              <a:t>of</a:t>
            </a:r>
            <a:r>
              <a:rPr lang="hr-HR" dirty="0" smtClean="0"/>
              <a:t> </a:t>
            </a:r>
            <a:r>
              <a:rPr lang="hr-HR" dirty="0" err="1" smtClean="0"/>
              <a:t>responsibility</a:t>
            </a:r>
            <a:r>
              <a:rPr lang="hr-HR" dirty="0" smtClean="0"/>
              <a:t> – </a:t>
            </a:r>
            <a:r>
              <a:rPr lang="hr-HR" dirty="0" err="1" smtClean="0"/>
              <a:t>individual</a:t>
            </a:r>
            <a:r>
              <a:rPr lang="hr-HR" dirty="0" smtClean="0"/>
              <a:t> </a:t>
            </a:r>
            <a:r>
              <a:rPr lang="hr-HR" dirty="0" err="1" smtClean="0"/>
              <a:t>citizens</a:t>
            </a:r>
            <a:r>
              <a:rPr lang="hr-HR" dirty="0" smtClean="0"/>
              <a:t>, </a:t>
            </a:r>
            <a:r>
              <a:rPr lang="hr-HR" dirty="0" err="1" smtClean="0"/>
              <a:t>while</a:t>
            </a:r>
            <a:r>
              <a:rPr lang="hr-HR" dirty="0" smtClean="0"/>
              <a:t> </a:t>
            </a:r>
            <a:r>
              <a:rPr lang="hr-HR" dirty="0" err="1" smtClean="0"/>
              <a:t>the</a:t>
            </a:r>
            <a:r>
              <a:rPr lang="hr-HR" dirty="0" smtClean="0"/>
              <a:t> state </a:t>
            </a:r>
            <a:r>
              <a:rPr lang="hr-HR" dirty="0" err="1" smtClean="0"/>
              <a:t>retains</a:t>
            </a:r>
            <a:r>
              <a:rPr lang="hr-HR" dirty="0" smtClean="0"/>
              <a:t> </a:t>
            </a:r>
            <a:r>
              <a:rPr lang="hr-HR" dirty="0" err="1" smtClean="0"/>
              <a:t>its</a:t>
            </a:r>
            <a:r>
              <a:rPr lang="hr-HR" dirty="0" smtClean="0"/>
              <a:t> role </a:t>
            </a:r>
            <a:r>
              <a:rPr lang="hr-HR" dirty="0" err="1" smtClean="0"/>
              <a:t>of</a:t>
            </a:r>
            <a:r>
              <a:rPr lang="hr-HR" dirty="0" smtClean="0"/>
              <a:t> </a:t>
            </a:r>
            <a:r>
              <a:rPr lang="hr-HR" dirty="0" err="1" smtClean="0"/>
              <a:t>ensuring</a:t>
            </a:r>
            <a:r>
              <a:rPr lang="hr-HR" dirty="0" smtClean="0"/>
              <a:t> </a:t>
            </a:r>
            <a:r>
              <a:rPr lang="hr-HR" dirty="0" err="1" smtClean="0"/>
              <a:t>respect</a:t>
            </a:r>
            <a:r>
              <a:rPr lang="hr-HR" dirty="0" smtClean="0"/>
              <a:t> for </a:t>
            </a:r>
            <a:r>
              <a:rPr lang="hr-HR" dirty="0" err="1" smtClean="0"/>
              <a:t>the</a:t>
            </a:r>
            <a:r>
              <a:rPr lang="hr-HR" dirty="0" smtClean="0"/>
              <a:t> </a:t>
            </a:r>
            <a:r>
              <a:rPr lang="hr-HR" dirty="0" err="1" smtClean="0"/>
              <a:t>rules</a:t>
            </a:r>
            <a:r>
              <a:rPr lang="hr-HR" dirty="0" smtClean="0"/>
              <a:t> </a:t>
            </a:r>
            <a:r>
              <a:rPr lang="hr-HR" dirty="0" err="1" smtClean="0"/>
              <a:t>of</a:t>
            </a:r>
            <a:r>
              <a:rPr lang="hr-HR" dirty="0" smtClean="0"/>
              <a:t> </a:t>
            </a:r>
            <a:r>
              <a:rPr lang="hr-HR" dirty="0" err="1" smtClean="0"/>
              <a:t>free</a:t>
            </a:r>
            <a:r>
              <a:rPr lang="hr-HR" dirty="0" smtClean="0"/>
              <a:t> </a:t>
            </a:r>
            <a:r>
              <a:rPr lang="hr-HR" dirty="0" err="1" smtClean="0"/>
              <a:t>market</a:t>
            </a:r>
            <a:r>
              <a:rPr lang="hr-HR" dirty="0" smtClean="0"/>
              <a:t> </a:t>
            </a:r>
            <a:r>
              <a:rPr lang="hr-HR" dirty="0" err="1" smtClean="0"/>
              <a:t>competition</a:t>
            </a:r>
            <a:r>
              <a:rPr lang="hr-HR" dirty="0" smtClean="0"/>
              <a:t>, </a:t>
            </a:r>
            <a:r>
              <a:rPr lang="hr-HR" dirty="0" err="1" smtClean="0"/>
              <a:t>using</a:t>
            </a:r>
            <a:r>
              <a:rPr lang="hr-HR" dirty="0" smtClean="0"/>
              <a:t> </a:t>
            </a:r>
            <a:r>
              <a:rPr lang="hr-HR" dirty="0" err="1" smtClean="0"/>
              <a:t>its</a:t>
            </a:r>
            <a:r>
              <a:rPr lang="hr-HR" dirty="0" smtClean="0"/>
              <a:t> </a:t>
            </a:r>
            <a:r>
              <a:rPr lang="hr-HR" dirty="0" err="1" smtClean="0"/>
              <a:t>economic</a:t>
            </a:r>
            <a:r>
              <a:rPr lang="hr-HR" dirty="0" smtClean="0"/>
              <a:t> </a:t>
            </a:r>
            <a:r>
              <a:rPr lang="hr-HR" dirty="0" err="1" smtClean="0"/>
              <a:t>policy</a:t>
            </a:r>
            <a:r>
              <a:rPr lang="hr-HR" dirty="0" smtClean="0"/>
              <a:t> </a:t>
            </a:r>
            <a:r>
              <a:rPr lang="hr-HR" dirty="0" err="1" smtClean="0"/>
              <a:t>measures</a:t>
            </a:r>
            <a:r>
              <a:rPr lang="hr-HR" dirty="0" smtClean="0"/>
              <a:t> </a:t>
            </a:r>
            <a:r>
              <a:rPr lang="hr-HR" dirty="0" err="1" smtClean="0"/>
              <a:t>only</a:t>
            </a:r>
            <a:r>
              <a:rPr lang="hr-HR" dirty="0" smtClean="0"/>
              <a:t> </a:t>
            </a:r>
            <a:r>
              <a:rPr lang="hr-HR" dirty="0" err="1" smtClean="0"/>
              <a:t>for</a:t>
            </a:r>
            <a:r>
              <a:rPr lang="hr-HR" dirty="0" smtClean="0"/>
              <a:t> </a:t>
            </a:r>
            <a:r>
              <a:rPr lang="hr-HR" dirty="0" err="1" smtClean="0"/>
              <a:t>limited</a:t>
            </a:r>
            <a:r>
              <a:rPr lang="hr-HR" dirty="0" smtClean="0"/>
              <a:t> </a:t>
            </a:r>
            <a:r>
              <a:rPr lang="hr-HR" dirty="0" err="1" smtClean="0"/>
              <a:t>interventions</a:t>
            </a:r>
            <a:endParaRPr lang="hr-H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534400" cy="758952"/>
          </a:xfrm>
        </p:spPr>
        <p:txBody>
          <a:bodyPr>
            <a:noAutofit/>
          </a:bodyPr>
          <a:lstStyle/>
          <a:p>
            <a:r>
              <a:rPr lang="en-US" sz="2800" b="1" dirty="0" smtClean="0"/>
              <a:t>The</a:t>
            </a:r>
            <a:r>
              <a:rPr lang="en-US" sz="2800" dirty="0" smtClean="0"/>
              <a:t> </a:t>
            </a:r>
            <a:r>
              <a:rPr lang="en-US" sz="2800" b="1" dirty="0" smtClean="0"/>
              <a:t>International Covenant on Economic, Social and Cultural Rights</a:t>
            </a:r>
            <a:r>
              <a:rPr lang="en-US" sz="2800" dirty="0" smtClean="0"/>
              <a:t> (</a:t>
            </a:r>
            <a:r>
              <a:rPr lang="en-US" sz="2800" b="1" dirty="0" smtClean="0"/>
              <a:t>ICESCR</a:t>
            </a:r>
            <a:r>
              <a:rPr lang="en-US" sz="2800" dirty="0" smtClean="0"/>
              <a:t>) </a:t>
            </a:r>
            <a:r>
              <a:rPr lang="hr-HR" sz="2800" dirty="0" smtClean="0"/>
              <a:t>(</a:t>
            </a:r>
            <a:r>
              <a:rPr lang="en-US" sz="2800" dirty="0" smtClean="0"/>
              <a:t>1966</a:t>
            </a:r>
            <a:r>
              <a:rPr lang="hr-HR" sz="2800" dirty="0" smtClean="0"/>
              <a:t>)</a:t>
            </a:r>
            <a:r>
              <a:rPr lang="en-US" sz="2800" dirty="0" smtClean="0"/>
              <a:t> </a:t>
            </a:r>
            <a:endParaRPr lang="hr-HR" sz="2800" dirty="0"/>
          </a:p>
        </p:txBody>
      </p:sp>
      <p:sp>
        <p:nvSpPr>
          <p:cNvPr id="3" name="Content Placeholder 2"/>
          <p:cNvSpPr>
            <a:spLocks noGrp="1"/>
          </p:cNvSpPr>
          <p:nvPr>
            <p:ph sz="quarter" idx="1"/>
          </p:nvPr>
        </p:nvSpPr>
        <p:spPr/>
        <p:txBody>
          <a:bodyPr>
            <a:normAutofit fontScale="77500" lnSpcReduction="20000"/>
          </a:bodyPr>
          <a:lstStyle/>
          <a:p>
            <a:r>
              <a:rPr lang="en-US" dirty="0" smtClean="0"/>
              <a:t>work, under "just and </a:t>
            </a:r>
            <a:r>
              <a:rPr lang="en-US" dirty="0" err="1" smtClean="0"/>
              <a:t>favourable</a:t>
            </a:r>
            <a:r>
              <a:rPr lang="en-US" dirty="0" smtClean="0"/>
              <a:t> conditions</a:t>
            </a:r>
            <a:r>
              <a:rPr lang="en-US" dirty="0" smtClean="0"/>
              <a:t>", </a:t>
            </a:r>
            <a:r>
              <a:rPr lang="en-US" dirty="0" smtClean="0"/>
              <a:t>with the right to form and join trade unions (Articles 6, 7, and 8);</a:t>
            </a:r>
          </a:p>
          <a:p>
            <a:r>
              <a:rPr lang="hr-HR" dirty="0" err="1" smtClean="0"/>
              <a:t>social</a:t>
            </a:r>
            <a:r>
              <a:rPr lang="hr-HR" dirty="0" smtClean="0"/>
              <a:t> </a:t>
            </a:r>
            <a:r>
              <a:rPr lang="hr-HR" dirty="0" err="1" smtClean="0"/>
              <a:t>security</a:t>
            </a:r>
            <a:r>
              <a:rPr lang="hr-HR" dirty="0" smtClean="0"/>
              <a:t>, </a:t>
            </a:r>
            <a:r>
              <a:rPr lang="en-US" dirty="0" smtClean="0"/>
              <a:t> including</a:t>
            </a:r>
            <a:r>
              <a:rPr lang="hr-HR" dirty="0" smtClean="0"/>
              <a:t> </a:t>
            </a:r>
            <a:r>
              <a:rPr lang="hr-HR" dirty="0" err="1" smtClean="0"/>
              <a:t>social</a:t>
            </a:r>
            <a:r>
              <a:rPr lang="hr-HR" dirty="0" smtClean="0"/>
              <a:t> insurance</a:t>
            </a:r>
            <a:r>
              <a:rPr lang="en-US" dirty="0" smtClean="0"/>
              <a:t>  (Article 9);</a:t>
            </a:r>
          </a:p>
          <a:p>
            <a:r>
              <a:rPr lang="en-US" dirty="0" smtClean="0"/>
              <a:t>family life, including paid</a:t>
            </a:r>
            <a:r>
              <a:rPr lang="hr-HR" dirty="0" smtClean="0"/>
              <a:t> </a:t>
            </a:r>
            <a:r>
              <a:rPr lang="hr-HR" dirty="0" err="1" smtClean="0"/>
              <a:t>parental</a:t>
            </a:r>
            <a:r>
              <a:rPr lang="hr-HR" dirty="0" smtClean="0"/>
              <a:t> </a:t>
            </a:r>
            <a:r>
              <a:rPr lang="hr-HR" dirty="0" err="1" smtClean="0"/>
              <a:t>leave</a:t>
            </a:r>
            <a:r>
              <a:rPr lang="en-US" dirty="0" smtClean="0"/>
              <a:t> and the protection of children (Article 10);</a:t>
            </a:r>
          </a:p>
          <a:p>
            <a:r>
              <a:rPr lang="hr-HR" dirty="0" err="1" smtClean="0"/>
              <a:t>an</a:t>
            </a:r>
            <a:r>
              <a:rPr lang="hr-HR" dirty="0" smtClean="0"/>
              <a:t> </a:t>
            </a:r>
            <a:r>
              <a:rPr lang="hr-HR" dirty="0" err="1" smtClean="0"/>
              <a:t>adequate</a:t>
            </a:r>
            <a:r>
              <a:rPr lang="hr-HR" dirty="0" smtClean="0"/>
              <a:t> standard </a:t>
            </a:r>
            <a:r>
              <a:rPr lang="hr-HR" dirty="0" err="1" smtClean="0"/>
              <a:t>of</a:t>
            </a:r>
            <a:r>
              <a:rPr lang="hr-HR" dirty="0" smtClean="0"/>
              <a:t> </a:t>
            </a:r>
            <a:r>
              <a:rPr lang="hr-HR" dirty="0" err="1" smtClean="0"/>
              <a:t>living</a:t>
            </a:r>
            <a:r>
              <a:rPr lang="hr-HR" dirty="0" smtClean="0"/>
              <a:t>,</a:t>
            </a:r>
            <a:r>
              <a:rPr lang="en-US" dirty="0" smtClean="0"/>
              <a:t> including adequate</a:t>
            </a:r>
            <a:r>
              <a:rPr lang="hr-HR" dirty="0" smtClean="0"/>
              <a:t> </a:t>
            </a:r>
            <a:r>
              <a:rPr lang="hr-HR" dirty="0" err="1" smtClean="0"/>
              <a:t>food</a:t>
            </a:r>
            <a:r>
              <a:rPr lang="hr-HR" dirty="0" smtClean="0"/>
              <a:t>,</a:t>
            </a:r>
            <a:r>
              <a:rPr lang="en-US" dirty="0" smtClean="0"/>
              <a:t> clothing and</a:t>
            </a:r>
            <a:r>
              <a:rPr lang="hr-HR" dirty="0" smtClean="0"/>
              <a:t> </a:t>
            </a:r>
            <a:r>
              <a:rPr lang="hr-HR" dirty="0" err="1" smtClean="0"/>
              <a:t>housing</a:t>
            </a:r>
            <a:r>
              <a:rPr lang="en-US" dirty="0" smtClean="0"/>
              <a:t>, and the "continuous improvement of living conditions" (Article 11);</a:t>
            </a:r>
          </a:p>
          <a:p>
            <a:r>
              <a:rPr lang="en-US" dirty="0" smtClean="0"/>
              <a:t>health, specifically "the highest attainable standard of physical and mental health" (Article 12);</a:t>
            </a:r>
          </a:p>
          <a:p>
            <a:r>
              <a:rPr lang="en-US" dirty="0" smtClean="0"/>
              <a:t>education, including free universal primary education, generally available secondary education and equally accessible higher education. This should be directed to "the full development of the human personality and the sense of its dignity", and enable all persons to participate effectively in society (Articles 13 and 14);</a:t>
            </a:r>
          </a:p>
          <a:p>
            <a:r>
              <a:rPr lang="en-US" dirty="0" smtClean="0"/>
              <a:t>participation in cultural life (Article 15).</a:t>
            </a:r>
          </a:p>
          <a:p>
            <a:endParaRPr lang="hr-H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Workers</a:t>
            </a:r>
            <a:r>
              <a:rPr lang="hr-HR" dirty="0" smtClean="0"/>
              <a:t>’ </a:t>
            </a:r>
            <a:r>
              <a:rPr lang="hr-HR" dirty="0" err="1" smtClean="0"/>
              <a:t>rights</a:t>
            </a:r>
            <a:endParaRPr lang="hr-HR" dirty="0"/>
          </a:p>
        </p:txBody>
      </p:sp>
      <p:sp>
        <p:nvSpPr>
          <p:cNvPr id="3" name="Content Placeholder 2"/>
          <p:cNvSpPr>
            <a:spLocks noGrp="1"/>
          </p:cNvSpPr>
          <p:nvPr>
            <p:ph sz="quarter" idx="1"/>
          </p:nvPr>
        </p:nvSpPr>
        <p:spPr/>
        <p:txBody>
          <a:bodyPr/>
          <a:lstStyle/>
          <a:p>
            <a:r>
              <a:rPr lang="hr-HR" dirty="0" smtClean="0"/>
              <a:t>State </a:t>
            </a:r>
            <a:r>
              <a:rPr lang="hr-HR" dirty="0" err="1" smtClean="0"/>
              <a:t>interventions</a:t>
            </a:r>
            <a:r>
              <a:rPr lang="hr-HR" dirty="0" smtClean="0"/>
              <a:t> </a:t>
            </a:r>
            <a:r>
              <a:rPr lang="hr-HR" dirty="0" err="1" smtClean="0"/>
              <a:t>imply</a:t>
            </a:r>
            <a:r>
              <a:rPr lang="hr-HR" dirty="0" smtClean="0"/>
              <a:t> </a:t>
            </a:r>
            <a:r>
              <a:rPr lang="hr-HR" dirty="0" err="1" smtClean="0"/>
              <a:t>the</a:t>
            </a:r>
            <a:r>
              <a:rPr lang="hr-HR" dirty="0" smtClean="0"/>
              <a:t> </a:t>
            </a:r>
            <a:r>
              <a:rPr lang="hr-HR" dirty="0" err="1" smtClean="0"/>
              <a:t>obligation</a:t>
            </a:r>
            <a:r>
              <a:rPr lang="hr-HR" dirty="0" smtClean="0"/>
              <a:t> to </a:t>
            </a:r>
            <a:r>
              <a:rPr lang="hr-HR" dirty="0" err="1" smtClean="0"/>
              <a:t>create</a:t>
            </a:r>
            <a:r>
              <a:rPr lang="hr-HR" dirty="0" smtClean="0"/>
              <a:t> </a:t>
            </a:r>
            <a:r>
              <a:rPr lang="hr-HR" dirty="0" err="1" smtClean="0"/>
              <a:t>and</a:t>
            </a:r>
            <a:r>
              <a:rPr lang="hr-HR" dirty="0" smtClean="0"/>
              <a:t> </a:t>
            </a:r>
            <a:r>
              <a:rPr lang="hr-HR" dirty="0" err="1" smtClean="0"/>
              <a:t>expand</a:t>
            </a:r>
            <a:r>
              <a:rPr lang="hr-HR" dirty="0" smtClean="0"/>
              <a:t> </a:t>
            </a:r>
            <a:r>
              <a:rPr lang="hr-HR" dirty="0" err="1" smtClean="0"/>
              <a:t>the</a:t>
            </a:r>
            <a:r>
              <a:rPr lang="hr-HR" dirty="0" smtClean="0"/>
              <a:t> </a:t>
            </a:r>
            <a:r>
              <a:rPr lang="hr-HR" dirty="0" err="1" smtClean="0"/>
              <a:t>possibilities</a:t>
            </a:r>
            <a:r>
              <a:rPr lang="hr-HR" dirty="0" smtClean="0"/>
              <a:t> </a:t>
            </a:r>
            <a:r>
              <a:rPr lang="hr-HR" dirty="0" err="1" smtClean="0"/>
              <a:t>and</a:t>
            </a:r>
            <a:r>
              <a:rPr lang="hr-HR" dirty="0" smtClean="0"/>
              <a:t> </a:t>
            </a:r>
            <a:r>
              <a:rPr lang="hr-HR" dirty="0" err="1" smtClean="0"/>
              <a:t>conditions</a:t>
            </a:r>
            <a:r>
              <a:rPr lang="hr-HR" dirty="0" smtClean="0"/>
              <a:t> for </a:t>
            </a:r>
            <a:r>
              <a:rPr lang="hr-HR" dirty="0" err="1" smtClean="0"/>
              <a:t>citizens</a:t>
            </a:r>
            <a:r>
              <a:rPr lang="hr-HR" dirty="0" smtClean="0"/>
              <a:t> to </a:t>
            </a:r>
            <a:r>
              <a:rPr lang="hr-HR" dirty="0" err="1" smtClean="0"/>
              <a:t>exercise</a:t>
            </a:r>
            <a:r>
              <a:rPr lang="hr-HR" dirty="0" smtClean="0"/>
              <a:t> </a:t>
            </a:r>
            <a:r>
              <a:rPr lang="hr-HR" dirty="0" err="1" smtClean="0"/>
              <a:t>their</a:t>
            </a:r>
            <a:r>
              <a:rPr lang="hr-HR" dirty="0" smtClean="0"/>
              <a:t> </a:t>
            </a:r>
            <a:r>
              <a:rPr lang="hr-HR" dirty="0" err="1" smtClean="0"/>
              <a:t>right</a:t>
            </a:r>
            <a:r>
              <a:rPr lang="hr-HR" dirty="0" smtClean="0"/>
              <a:t> </a:t>
            </a:r>
            <a:r>
              <a:rPr lang="hr-HR" dirty="0" err="1" smtClean="0"/>
              <a:t>to</a:t>
            </a:r>
            <a:r>
              <a:rPr lang="hr-HR" dirty="0" smtClean="0"/>
              <a:t> work</a:t>
            </a:r>
          </a:p>
          <a:p>
            <a:r>
              <a:rPr lang="hr-HR" dirty="0" err="1" smtClean="0"/>
              <a:t>Workers</a:t>
            </a:r>
            <a:r>
              <a:rPr lang="hr-HR" dirty="0" smtClean="0"/>
              <a:t> – </a:t>
            </a:r>
            <a:r>
              <a:rPr lang="hr-HR" dirty="0" err="1" smtClean="0"/>
              <a:t>entitled</a:t>
            </a:r>
            <a:r>
              <a:rPr lang="hr-HR" dirty="0" smtClean="0"/>
              <a:t> to </a:t>
            </a:r>
            <a:r>
              <a:rPr lang="hr-HR" dirty="0" err="1" smtClean="0"/>
              <a:t>fair</a:t>
            </a:r>
            <a:r>
              <a:rPr lang="hr-HR" dirty="0" smtClean="0"/>
              <a:t> </a:t>
            </a:r>
            <a:r>
              <a:rPr lang="hr-HR" dirty="0" err="1" smtClean="0"/>
              <a:t>remuneration</a:t>
            </a:r>
            <a:r>
              <a:rPr lang="hr-HR" dirty="0" smtClean="0"/>
              <a:t> </a:t>
            </a:r>
            <a:r>
              <a:rPr lang="hr-HR" dirty="0" err="1" smtClean="0"/>
              <a:t>which</a:t>
            </a:r>
            <a:r>
              <a:rPr lang="hr-HR" dirty="0" smtClean="0"/>
              <a:t> </a:t>
            </a:r>
            <a:r>
              <a:rPr lang="hr-HR" dirty="0" err="1" smtClean="0"/>
              <a:t>may</a:t>
            </a:r>
            <a:r>
              <a:rPr lang="hr-HR" dirty="0" smtClean="0"/>
              <a:t> </a:t>
            </a:r>
            <a:r>
              <a:rPr lang="hr-HR" dirty="0" err="1" smtClean="0"/>
              <a:t>be</a:t>
            </a:r>
            <a:r>
              <a:rPr lang="hr-HR" dirty="0" smtClean="0"/>
              <a:t> </a:t>
            </a:r>
            <a:r>
              <a:rPr lang="hr-HR" dirty="0" err="1" smtClean="0"/>
              <a:t>claimed</a:t>
            </a:r>
            <a:r>
              <a:rPr lang="hr-HR" dirty="0" smtClean="0"/>
              <a:t> </a:t>
            </a:r>
            <a:r>
              <a:rPr lang="hr-HR" dirty="0" err="1" smtClean="0"/>
              <a:t>either</a:t>
            </a:r>
            <a:r>
              <a:rPr lang="hr-HR" dirty="0" smtClean="0"/>
              <a:t> </a:t>
            </a:r>
            <a:r>
              <a:rPr lang="hr-HR" dirty="0" err="1" smtClean="0"/>
              <a:t>individually</a:t>
            </a:r>
            <a:r>
              <a:rPr lang="hr-HR" dirty="0" smtClean="0"/>
              <a:t> or </a:t>
            </a:r>
            <a:r>
              <a:rPr lang="hr-HR" dirty="0" err="1" smtClean="0"/>
              <a:t>through</a:t>
            </a:r>
            <a:r>
              <a:rPr lang="hr-HR" dirty="0" smtClean="0"/>
              <a:t> </a:t>
            </a:r>
            <a:r>
              <a:rPr lang="hr-HR" dirty="0" err="1" smtClean="0"/>
              <a:t>trade</a:t>
            </a:r>
            <a:r>
              <a:rPr lang="hr-HR" dirty="0" smtClean="0"/>
              <a:t> </a:t>
            </a:r>
            <a:r>
              <a:rPr lang="hr-HR" dirty="0" err="1" smtClean="0"/>
              <a:t>unions</a:t>
            </a:r>
            <a:r>
              <a:rPr lang="hr-HR" dirty="0" smtClean="0"/>
              <a:t> </a:t>
            </a:r>
            <a:r>
              <a:rPr lang="hr-HR" dirty="0" err="1" smtClean="0"/>
              <a:t>and</a:t>
            </a:r>
            <a:r>
              <a:rPr lang="hr-HR" dirty="0" smtClean="0"/>
              <a:t> </a:t>
            </a:r>
            <a:r>
              <a:rPr lang="hr-HR" dirty="0" err="1" smtClean="0"/>
              <a:t>other</a:t>
            </a:r>
            <a:r>
              <a:rPr lang="hr-HR" dirty="0" smtClean="0"/>
              <a:t> </a:t>
            </a:r>
            <a:r>
              <a:rPr lang="hr-HR" dirty="0" err="1" smtClean="0"/>
              <a:t>organizations</a:t>
            </a:r>
            <a:endParaRPr lang="hr-H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Social</a:t>
            </a:r>
            <a:r>
              <a:rPr lang="hr-HR" dirty="0" smtClean="0"/>
              <a:t> </a:t>
            </a:r>
            <a:r>
              <a:rPr lang="hr-HR" dirty="0" err="1" smtClean="0"/>
              <a:t>rights</a:t>
            </a:r>
            <a:endParaRPr lang="hr-HR" dirty="0"/>
          </a:p>
        </p:txBody>
      </p:sp>
      <p:sp>
        <p:nvSpPr>
          <p:cNvPr id="3" name="Content Placeholder 2"/>
          <p:cNvSpPr>
            <a:spLocks noGrp="1"/>
          </p:cNvSpPr>
          <p:nvPr>
            <p:ph sz="quarter" idx="1"/>
          </p:nvPr>
        </p:nvSpPr>
        <p:spPr/>
        <p:txBody>
          <a:bodyPr/>
          <a:lstStyle/>
          <a:p>
            <a:r>
              <a:rPr lang="hr-HR" dirty="0" err="1" smtClean="0"/>
              <a:t>The</a:t>
            </a:r>
            <a:r>
              <a:rPr lang="hr-HR" dirty="0" smtClean="0"/>
              <a:t> </a:t>
            </a:r>
            <a:r>
              <a:rPr lang="hr-HR" dirty="0" err="1" smtClean="0"/>
              <a:t>right</a:t>
            </a:r>
            <a:r>
              <a:rPr lang="hr-HR" dirty="0" smtClean="0"/>
              <a:t> </a:t>
            </a:r>
            <a:r>
              <a:rPr lang="hr-HR" dirty="0" err="1" smtClean="0"/>
              <a:t>of</a:t>
            </a:r>
            <a:r>
              <a:rPr lang="hr-HR" dirty="0" smtClean="0"/>
              <a:t> </a:t>
            </a:r>
            <a:r>
              <a:rPr lang="hr-HR" dirty="0" err="1" smtClean="0"/>
              <a:t>employees</a:t>
            </a:r>
            <a:r>
              <a:rPr lang="hr-HR" dirty="0" smtClean="0"/>
              <a:t> </a:t>
            </a:r>
            <a:r>
              <a:rPr lang="hr-HR" dirty="0" err="1" smtClean="0"/>
              <a:t>and</a:t>
            </a:r>
            <a:r>
              <a:rPr lang="hr-HR" dirty="0" smtClean="0"/>
              <a:t> </a:t>
            </a:r>
            <a:r>
              <a:rPr lang="hr-HR" dirty="0" err="1" smtClean="0"/>
              <a:t>their</a:t>
            </a:r>
            <a:r>
              <a:rPr lang="hr-HR" dirty="0" smtClean="0"/>
              <a:t> </a:t>
            </a:r>
            <a:r>
              <a:rPr lang="hr-HR" dirty="0" err="1" smtClean="0"/>
              <a:t>families</a:t>
            </a:r>
            <a:r>
              <a:rPr lang="hr-HR" dirty="0" smtClean="0"/>
              <a:t> to </a:t>
            </a:r>
            <a:r>
              <a:rPr lang="hr-HR" dirty="0" err="1" smtClean="0"/>
              <a:t>social</a:t>
            </a:r>
            <a:r>
              <a:rPr lang="hr-HR" dirty="0" smtClean="0"/>
              <a:t> </a:t>
            </a:r>
            <a:r>
              <a:rPr lang="hr-HR" dirty="0" err="1" smtClean="0"/>
              <a:t>security</a:t>
            </a:r>
            <a:r>
              <a:rPr lang="hr-HR" dirty="0" smtClean="0"/>
              <a:t>, </a:t>
            </a:r>
            <a:r>
              <a:rPr lang="hr-HR" dirty="0" err="1" smtClean="0"/>
              <a:t>formation</a:t>
            </a:r>
            <a:r>
              <a:rPr lang="hr-HR" dirty="0" smtClean="0"/>
              <a:t> </a:t>
            </a:r>
            <a:r>
              <a:rPr lang="hr-HR" dirty="0" err="1" smtClean="0"/>
              <a:t>of</a:t>
            </a:r>
            <a:r>
              <a:rPr lang="hr-HR" dirty="0" smtClean="0"/>
              <a:t> </a:t>
            </a:r>
            <a:r>
              <a:rPr lang="hr-HR" dirty="0" err="1" smtClean="0"/>
              <a:t>trade</a:t>
            </a:r>
            <a:r>
              <a:rPr lang="hr-HR" dirty="0" smtClean="0"/>
              <a:t> </a:t>
            </a:r>
            <a:r>
              <a:rPr lang="hr-HR" dirty="0" err="1" smtClean="0"/>
              <a:t>unions</a:t>
            </a:r>
            <a:r>
              <a:rPr lang="hr-HR" dirty="0" smtClean="0"/>
              <a:t> </a:t>
            </a:r>
            <a:r>
              <a:rPr lang="hr-HR" dirty="0" err="1" smtClean="0"/>
              <a:t>and</a:t>
            </a:r>
            <a:r>
              <a:rPr lang="hr-HR" dirty="0" smtClean="0"/>
              <a:t> </a:t>
            </a:r>
            <a:r>
              <a:rPr lang="hr-HR" dirty="0" err="1" smtClean="0"/>
              <a:t>the</a:t>
            </a:r>
            <a:r>
              <a:rPr lang="hr-HR" dirty="0" smtClean="0"/>
              <a:t> </a:t>
            </a:r>
            <a:r>
              <a:rPr lang="hr-HR" dirty="0" err="1" smtClean="0"/>
              <a:t>protection</a:t>
            </a:r>
            <a:r>
              <a:rPr lang="hr-HR" dirty="0" smtClean="0"/>
              <a:t> </a:t>
            </a:r>
            <a:r>
              <a:rPr lang="hr-HR" dirty="0" err="1" smtClean="0"/>
              <a:t>of</a:t>
            </a:r>
            <a:r>
              <a:rPr lang="hr-HR" dirty="0" smtClean="0"/>
              <a:t> </a:t>
            </a:r>
            <a:r>
              <a:rPr lang="hr-HR" dirty="0" err="1" smtClean="0"/>
              <a:t>families</a:t>
            </a:r>
            <a:r>
              <a:rPr lang="hr-HR" dirty="0" smtClean="0"/>
              <a:t>, </a:t>
            </a:r>
            <a:r>
              <a:rPr lang="hr-HR" dirty="0" err="1" smtClean="0"/>
              <a:t>children</a:t>
            </a:r>
            <a:r>
              <a:rPr lang="hr-HR" dirty="0" smtClean="0"/>
              <a:t> </a:t>
            </a:r>
            <a:r>
              <a:rPr lang="hr-HR" dirty="0" err="1" smtClean="0"/>
              <a:t>and</a:t>
            </a:r>
            <a:r>
              <a:rPr lang="hr-HR" dirty="0" smtClean="0"/>
              <a:t> </a:t>
            </a:r>
            <a:r>
              <a:rPr lang="hr-HR" dirty="0" err="1" smtClean="0"/>
              <a:t>persons</a:t>
            </a:r>
            <a:r>
              <a:rPr lang="hr-HR" dirty="0" smtClean="0"/>
              <a:t> </a:t>
            </a:r>
            <a:r>
              <a:rPr lang="hr-HR" dirty="0" err="1" smtClean="0"/>
              <a:t>with</a:t>
            </a:r>
            <a:r>
              <a:rPr lang="hr-HR" dirty="0" smtClean="0"/>
              <a:t> </a:t>
            </a:r>
            <a:r>
              <a:rPr lang="hr-HR" dirty="0" err="1" smtClean="0"/>
              <a:t>disabilities</a:t>
            </a:r>
            <a:r>
              <a:rPr lang="hr-HR" dirty="0" smtClean="0"/>
              <a:t> – </a:t>
            </a:r>
            <a:r>
              <a:rPr lang="hr-HR" dirty="0" err="1" smtClean="0"/>
              <a:t>among</a:t>
            </a:r>
            <a:r>
              <a:rPr lang="hr-HR" dirty="0" smtClean="0"/>
              <a:t> </a:t>
            </a:r>
            <a:r>
              <a:rPr lang="hr-HR" dirty="0" err="1" smtClean="0"/>
              <a:t>the</a:t>
            </a:r>
            <a:r>
              <a:rPr lang="hr-HR" dirty="0" smtClean="0"/>
              <a:t> most </a:t>
            </a:r>
            <a:r>
              <a:rPr lang="hr-HR" dirty="0" err="1" smtClean="0"/>
              <a:t>important</a:t>
            </a:r>
            <a:r>
              <a:rPr lang="hr-HR" dirty="0" smtClean="0"/>
              <a:t> </a:t>
            </a:r>
            <a:r>
              <a:rPr lang="hr-HR" dirty="0" err="1" smtClean="0"/>
              <a:t>social</a:t>
            </a:r>
            <a:r>
              <a:rPr lang="hr-HR" dirty="0" smtClean="0"/>
              <a:t> </a:t>
            </a:r>
            <a:r>
              <a:rPr lang="hr-HR" dirty="0" err="1" smtClean="0"/>
              <a:t>rights</a:t>
            </a:r>
            <a:endParaRPr lang="hr-H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Cultural</a:t>
            </a:r>
            <a:r>
              <a:rPr lang="hr-HR" dirty="0" smtClean="0"/>
              <a:t> </a:t>
            </a:r>
            <a:r>
              <a:rPr lang="hr-HR" dirty="0" err="1" smtClean="0"/>
              <a:t>rights</a:t>
            </a:r>
            <a:endParaRPr lang="hr-HR" dirty="0"/>
          </a:p>
        </p:txBody>
      </p:sp>
      <p:sp>
        <p:nvSpPr>
          <p:cNvPr id="3" name="Content Placeholder 2"/>
          <p:cNvSpPr>
            <a:spLocks noGrp="1"/>
          </p:cNvSpPr>
          <p:nvPr>
            <p:ph sz="quarter" idx="1"/>
          </p:nvPr>
        </p:nvSpPr>
        <p:spPr/>
        <p:txBody>
          <a:bodyPr/>
          <a:lstStyle/>
          <a:p>
            <a:r>
              <a:rPr lang="hr-HR" dirty="0" err="1" smtClean="0"/>
              <a:t>Right</a:t>
            </a:r>
            <a:r>
              <a:rPr lang="hr-HR" dirty="0" smtClean="0"/>
              <a:t> to </a:t>
            </a:r>
            <a:r>
              <a:rPr lang="hr-HR" dirty="0" err="1" smtClean="0"/>
              <a:t>education</a:t>
            </a:r>
            <a:r>
              <a:rPr lang="hr-HR" dirty="0" smtClean="0"/>
              <a:t>, </a:t>
            </a:r>
            <a:r>
              <a:rPr lang="hr-HR" dirty="0" err="1" smtClean="0"/>
              <a:t>scientific</a:t>
            </a:r>
            <a:r>
              <a:rPr lang="hr-HR" dirty="0" smtClean="0"/>
              <a:t>, </a:t>
            </a:r>
            <a:r>
              <a:rPr lang="hr-HR" dirty="0" err="1" smtClean="0"/>
              <a:t>cultural</a:t>
            </a:r>
            <a:r>
              <a:rPr lang="hr-HR" dirty="0" smtClean="0"/>
              <a:t> </a:t>
            </a:r>
            <a:r>
              <a:rPr lang="hr-HR" dirty="0" err="1" smtClean="0"/>
              <a:t>and</a:t>
            </a:r>
            <a:r>
              <a:rPr lang="hr-HR" dirty="0" smtClean="0"/>
              <a:t> </a:t>
            </a:r>
            <a:r>
              <a:rPr lang="hr-HR" dirty="0" err="1" smtClean="0"/>
              <a:t>artistic</a:t>
            </a:r>
            <a:r>
              <a:rPr lang="hr-HR" dirty="0" smtClean="0"/>
              <a:t> </a:t>
            </a:r>
            <a:r>
              <a:rPr lang="hr-HR" dirty="0" err="1" smtClean="0"/>
              <a:t>creativity</a:t>
            </a:r>
            <a:r>
              <a:rPr lang="hr-HR" dirty="0" smtClean="0"/>
              <a:t>, </a:t>
            </a:r>
            <a:r>
              <a:rPr lang="hr-HR" dirty="0" err="1" smtClean="0"/>
              <a:t>sports</a:t>
            </a:r>
            <a:endParaRPr lang="hr-HR"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Environmental</a:t>
            </a:r>
            <a:r>
              <a:rPr lang="hr-HR" dirty="0" smtClean="0"/>
              <a:t> </a:t>
            </a:r>
            <a:r>
              <a:rPr lang="hr-HR" dirty="0" err="1" smtClean="0"/>
              <a:t>rights</a:t>
            </a:r>
            <a:endParaRPr lang="hr-HR" dirty="0"/>
          </a:p>
        </p:txBody>
      </p:sp>
      <p:sp>
        <p:nvSpPr>
          <p:cNvPr id="3" name="Content Placeholder 2"/>
          <p:cNvSpPr>
            <a:spLocks noGrp="1"/>
          </p:cNvSpPr>
          <p:nvPr>
            <p:ph sz="quarter" idx="1"/>
          </p:nvPr>
        </p:nvSpPr>
        <p:spPr/>
        <p:txBody>
          <a:bodyPr/>
          <a:lstStyle/>
          <a:p>
            <a:r>
              <a:rPr lang="hr-HR" dirty="0" err="1" smtClean="0"/>
              <a:t>Right</a:t>
            </a:r>
            <a:r>
              <a:rPr lang="hr-HR" dirty="0" smtClean="0"/>
              <a:t> to a </a:t>
            </a:r>
            <a:r>
              <a:rPr lang="hr-HR" dirty="0" err="1" smtClean="0"/>
              <a:t>healthy</a:t>
            </a:r>
            <a:r>
              <a:rPr lang="hr-HR" dirty="0" smtClean="0"/>
              <a:t> life </a:t>
            </a:r>
            <a:r>
              <a:rPr lang="hr-HR" dirty="0" err="1" smtClean="0"/>
              <a:t>with</a:t>
            </a:r>
            <a:r>
              <a:rPr lang="hr-HR" dirty="0" smtClean="0"/>
              <a:t> </a:t>
            </a:r>
            <a:r>
              <a:rPr lang="hr-HR" dirty="0" err="1" smtClean="0"/>
              <a:t>an</a:t>
            </a:r>
            <a:r>
              <a:rPr lang="hr-HR" dirty="0" smtClean="0"/>
              <a:t> </a:t>
            </a:r>
            <a:r>
              <a:rPr lang="hr-HR" dirty="0" err="1" smtClean="0"/>
              <a:t>emphasis</a:t>
            </a:r>
            <a:r>
              <a:rPr lang="hr-HR" dirty="0" smtClean="0"/>
              <a:t> on </a:t>
            </a:r>
            <a:r>
              <a:rPr lang="hr-HR" dirty="0" err="1" smtClean="0"/>
              <a:t>the</a:t>
            </a:r>
            <a:r>
              <a:rPr lang="hr-HR" dirty="0" smtClean="0"/>
              <a:t> </a:t>
            </a:r>
            <a:r>
              <a:rPr lang="hr-HR" dirty="0" err="1" smtClean="0"/>
              <a:t>protection</a:t>
            </a:r>
            <a:r>
              <a:rPr lang="hr-HR" dirty="0" smtClean="0"/>
              <a:t> </a:t>
            </a:r>
            <a:r>
              <a:rPr lang="hr-HR" dirty="0" err="1" smtClean="0"/>
              <a:t>of</a:t>
            </a:r>
            <a:r>
              <a:rPr lang="hr-HR" dirty="0" smtClean="0"/>
              <a:t> </a:t>
            </a:r>
            <a:r>
              <a:rPr lang="hr-HR" dirty="0" err="1" smtClean="0"/>
              <a:t>public</a:t>
            </a:r>
            <a:r>
              <a:rPr lang="hr-HR" dirty="0" smtClean="0"/>
              <a:t> health, nature </a:t>
            </a:r>
            <a:r>
              <a:rPr lang="hr-HR" dirty="0" err="1" smtClean="0"/>
              <a:t>and</a:t>
            </a:r>
            <a:r>
              <a:rPr lang="hr-HR" dirty="0" smtClean="0"/>
              <a:t> a </a:t>
            </a:r>
            <a:r>
              <a:rPr lang="hr-HR" dirty="0" err="1" smtClean="0"/>
              <a:t>healthy</a:t>
            </a:r>
            <a:r>
              <a:rPr lang="hr-HR" dirty="0" smtClean="0"/>
              <a:t> </a:t>
            </a:r>
            <a:r>
              <a:rPr lang="hr-HR" dirty="0" err="1" smtClean="0"/>
              <a:t>environment</a:t>
            </a:r>
            <a:endParaRPr lang="hr-H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Legal </a:t>
            </a:r>
            <a:r>
              <a:rPr lang="hr-HR" dirty="0" err="1" smtClean="0"/>
              <a:t>terms</a:t>
            </a:r>
            <a:endParaRPr lang="hr-HR" dirty="0"/>
          </a:p>
        </p:txBody>
      </p:sp>
      <p:sp>
        <p:nvSpPr>
          <p:cNvPr id="3" name="Content Placeholder 2"/>
          <p:cNvSpPr>
            <a:spLocks noGrp="1"/>
          </p:cNvSpPr>
          <p:nvPr>
            <p:ph sz="quarter" idx="1"/>
          </p:nvPr>
        </p:nvSpPr>
        <p:spPr/>
        <p:txBody>
          <a:bodyPr/>
          <a:lstStyle/>
          <a:p>
            <a:r>
              <a:rPr lang="hr-HR" dirty="0" err="1" smtClean="0"/>
              <a:t>Enterpreneur</a:t>
            </a:r>
            <a:endParaRPr lang="hr-HR" dirty="0" smtClean="0"/>
          </a:p>
          <a:p>
            <a:r>
              <a:rPr lang="hr-HR" dirty="0" smtClean="0"/>
              <a:t>One who </a:t>
            </a:r>
            <a:r>
              <a:rPr lang="hr-HR" dirty="0" err="1" smtClean="0"/>
              <a:t>organizes</a:t>
            </a:r>
            <a:r>
              <a:rPr lang="hr-HR" dirty="0" smtClean="0"/>
              <a:t>, </a:t>
            </a:r>
            <a:r>
              <a:rPr lang="hr-HR" dirty="0" err="1" smtClean="0"/>
              <a:t>owns</a:t>
            </a:r>
            <a:r>
              <a:rPr lang="hr-HR" dirty="0" smtClean="0"/>
              <a:t>, </a:t>
            </a:r>
            <a:r>
              <a:rPr lang="hr-HR" dirty="0" err="1" smtClean="0"/>
              <a:t>manages</a:t>
            </a:r>
            <a:r>
              <a:rPr lang="hr-HR" dirty="0" smtClean="0"/>
              <a:t> </a:t>
            </a:r>
            <a:r>
              <a:rPr lang="hr-HR" dirty="0" err="1" smtClean="0"/>
              <a:t>and</a:t>
            </a:r>
            <a:r>
              <a:rPr lang="hr-HR" dirty="0" smtClean="0"/>
              <a:t> </a:t>
            </a:r>
            <a:r>
              <a:rPr lang="hr-HR" dirty="0" err="1" smtClean="0"/>
              <a:t>assumes</a:t>
            </a:r>
            <a:r>
              <a:rPr lang="hr-HR" dirty="0" smtClean="0"/>
              <a:t> </a:t>
            </a:r>
            <a:r>
              <a:rPr lang="hr-HR" dirty="0" err="1" smtClean="0"/>
              <a:t>the</a:t>
            </a:r>
            <a:r>
              <a:rPr lang="hr-HR" dirty="0" smtClean="0"/>
              <a:t> </a:t>
            </a:r>
            <a:r>
              <a:rPr lang="hr-HR" dirty="0" err="1" smtClean="0"/>
              <a:t>risks</a:t>
            </a:r>
            <a:r>
              <a:rPr lang="hr-HR" dirty="0" smtClean="0"/>
              <a:t> </a:t>
            </a:r>
            <a:r>
              <a:rPr lang="hr-HR" dirty="0" err="1" smtClean="0"/>
              <a:t>of</a:t>
            </a:r>
            <a:r>
              <a:rPr lang="hr-HR" dirty="0" smtClean="0"/>
              <a:t> a </a:t>
            </a:r>
            <a:r>
              <a:rPr lang="hr-HR" dirty="0" err="1" smtClean="0"/>
              <a:t>business</a:t>
            </a:r>
            <a:r>
              <a:rPr lang="hr-HR" dirty="0" smtClean="0"/>
              <a:t>; one </a:t>
            </a:r>
            <a:r>
              <a:rPr lang="hr-HR" dirty="0" err="1" smtClean="0"/>
              <a:t>that</a:t>
            </a:r>
            <a:r>
              <a:rPr lang="hr-HR" dirty="0" smtClean="0"/>
              <a:t> </a:t>
            </a:r>
            <a:r>
              <a:rPr lang="hr-HR" dirty="0" err="1" smtClean="0"/>
              <a:t>organizes</a:t>
            </a:r>
            <a:r>
              <a:rPr lang="hr-HR" dirty="0" smtClean="0"/>
              <a:t>, </a:t>
            </a:r>
            <a:r>
              <a:rPr lang="hr-HR" dirty="0" err="1" smtClean="0"/>
              <a:t>promotes</a:t>
            </a:r>
            <a:r>
              <a:rPr lang="hr-HR" dirty="0" smtClean="0"/>
              <a:t>, or </a:t>
            </a:r>
            <a:r>
              <a:rPr lang="hr-HR" dirty="0" err="1" smtClean="0"/>
              <a:t>manages</a:t>
            </a:r>
            <a:r>
              <a:rPr lang="hr-HR" dirty="0" smtClean="0"/>
              <a:t> </a:t>
            </a:r>
            <a:r>
              <a:rPr lang="hr-HR" dirty="0" err="1" smtClean="0"/>
              <a:t>an</a:t>
            </a:r>
            <a:r>
              <a:rPr lang="hr-HR" dirty="0" smtClean="0"/>
              <a:t> enterprise or </a:t>
            </a:r>
            <a:r>
              <a:rPr lang="hr-HR" dirty="0" err="1" smtClean="0"/>
              <a:t>activity</a:t>
            </a:r>
            <a:r>
              <a:rPr lang="hr-HR" dirty="0" smtClean="0"/>
              <a:t> </a:t>
            </a:r>
            <a:r>
              <a:rPr lang="hr-HR" dirty="0" err="1" smtClean="0"/>
              <a:t>of</a:t>
            </a:r>
            <a:r>
              <a:rPr lang="hr-HR" dirty="0" smtClean="0"/>
              <a:t> </a:t>
            </a:r>
            <a:r>
              <a:rPr lang="hr-HR" dirty="0" err="1" smtClean="0"/>
              <a:t>any</a:t>
            </a:r>
            <a:r>
              <a:rPr lang="hr-HR" dirty="0" smtClean="0"/>
              <a:t> </a:t>
            </a:r>
            <a:r>
              <a:rPr lang="hr-HR" dirty="0" err="1" smtClean="0"/>
              <a:t>kind</a:t>
            </a:r>
            <a:r>
              <a:rPr lang="hr-HR" dirty="0" smtClean="0"/>
              <a:t>; poduzetnik</a:t>
            </a:r>
          </a:p>
          <a:p>
            <a:r>
              <a:rPr lang="hr-HR" dirty="0" err="1" smtClean="0"/>
              <a:t>Enterpreneurial</a:t>
            </a:r>
            <a:endParaRPr lang="hr-HR" dirty="0" smtClean="0"/>
          </a:p>
          <a:p>
            <a:r>
              <a:rPr lang="hr-HR" dirty="0" err="1" smtClean="0"/>
              <a:t>Of</a:t>
            </a:r>
            <a:r>
              <a:rPr lang="hr-HR" dirty="0" smtClean="0"/>
              <a:t> or </a:t>
            </a:r>
            <a:r>
              <a:rPr lang="hr-HR" dirty="0" err="1" smtClean="0"/>
              <a:t>relating</a:t>
            </a:r>
            <a:r>
              <a:rPr lang="hr-HR" dirty="0" smtClean="0"/>
              <a:t> to </a:t>
            </a:r>
            <a:r>
              <a:rPr lang="hr-HR" dirty="0" err="1" smtClean="0"/>
              <a:t>an</a:t>
            </a:r>
            <a:r>
              <a:rPr lang="hr-HR" dirty="0" smtClean="0"/>
              <a:t> </a:t>
            </a:r>
            <a:r>
              <a:rPr lang="hr-HR" dirty="0" err="1" smtClean="0"/>
              <a:t>entrepreneur</a:t>
            </a:r>
            <a:endParaRPr lang="hr-H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Legal </a:t>
            </a:r>
            <a:r>
              <a:rPr lang="hr-HR" dirty="0" err="1" smtClean="0"/>
              <a:t>terms</a:t>
            </a:r>
            <a:endParaRPr lang="hr-HR" dirty="0"/>
          </a:p>
        </p:txBody>
      </p:sp>
      <p:sp>
        <p:nvSpPr>
          <p:cNvPr id="3" name="Content Placeholder 2"/>
          <p:cNvSpPr>
            <a:spLocks noGrp="1"/>
          </p:cNvSpPr>
          <p:nvPr>
            <p:ph sz="quarter" idx="1"/>
          </p:nvPr>
        </p:nvSpPr>
        <p:spPr/>
        <p:txBody>
          <a:bodyPr/>
          <a:lstStyle/>
          <a:p>
            <a:r>
              <a:rPr lang="hr-HR" dirty="0" err="1" smtClean="0"/>
              <a:t>Market</a:t>
            </a:r>
            <a:r>
              <a:rPr lang="hr-HR" dirty="0" smtClean="0"/>
              <a:t> </a:t>
            </a:r>
            <a:r>
              <a:rPr lang="hr-HR" dirty="0" err="1" smtClean="0"/>
              <a:t>competition</a:t>
            </a:r>
            <a:endParaRPr lang="hr-HR" dirty="0" smtClean="0"/>
          </a:p>
          <a:p>
            <a:r>
              <a:rPr lang="hr-HR" dirty="0" err="1" smtClean="0"/>
              <a:t>Striving</a:t>
            </a:r>
            <a:r>
              <a:rPr lang="hr-HR" dirty="0" smtClean="0"/>
              <a:t> for a </a:t>
            </a:r>
            <a:r>
              <a:rPr lang="hr-HR" dirty="0" err="1" smtClean="0"/>
              <a:t>greater</a:t>
            </a:r>
            <a:r>
              <a:rPr lang="hr-HR" dirty="0" smtClean="0"/>
              <a:t> </a:t>
            </a:r>
            <a:r>
              <a:rPr lang="hr-HR" dirty="0" err="1" smtClean="0"/>
              <a:t>share</a:t>
            </a:r>
            <a:r>
              <a:rPr lang="hr-HR" dirty="0" smtClean="0"/>
              <a:t> </a:t>
            </a:r>
            <a:r>
              <a:rPr lang="hr-HR" dirty="0" err="1" smtClean="0"/>
              <a:t>of</a:t>
            </a:r>
            <a:r>
              <a:rPr lang="hr-HR" dirty="0" smtClean="0"/>
              <a:t> </a:t>
            </a:r>
            <a:r>
              <a:rPr lang="hr-HR" dirty="0" err="1" smtClean="0"/>
              <a:t>the</a:t>
            </a:r>
            <a:r>
              <a:rPr lang="hr-HR" dirty="0" smtClean="0"/>
              <a:t> </a:t>
            </a:r>
            <a:r>
              <a:rPr lang="hr-HR" dirty="0" err="1" smtClean="0"/>
              <a:t>market</a:t>
            </a:r>
            <a:r>
              <a:rPr lang="hr-HR" dirty="0" smtClean="0"/>
              <a:t>; tržišno natjecanje</a:t>
            </a:r>
          </a:p>
          <a:p>
            <a:r>
              <a:rPr lang="hr-HR" dirty="0" err="1" smtClean="0"/>
              <a:t>Monopoly</a:t>
            </a:r>
            <a:endParaRPr lang="hr-HR" dirty="0" smtClean="0"/>
          </a:p>
          <a:p>
            <a:r>
              <a:rPr lang="hr-HR" dirty="0" err="1" smtClean="0"/>
              <a:t>Ownership</a:t>
            </a:r>
            <a:r>
              <a:rPr lang="hr-HR" dirty="0" smtClean="0"/>
              <a:t> or </a:t>
            </a:r>
            <a:r>
              <a:rPr lang="hr-HR" dirty="0" err="1" smtClean="0"/>
              <a:t>control</a:t>
            </a:r>
            <a:r>
              <a:rPr lang="hr-HR" dirty="0" smtClean="0"/>
              <a:t> </a:t>
            </a:r>
            <a:r>
              <a:rPr lang="hr-HR" dirty="0" err="1" smtClean="0"/>
              <a:t>that</a:t>
            </a:r>
            <a:r>
              <a:rPr lang="hr-HR" dirty="0" smtClean="0"/>
              <a:t> </a:t>
            </a:r>
            <a:r>
              <a:rPr lang="hr-HR" dirty="0" err="1" smtClean="0"/>
              <a:t>permits</a:t>
            </a:r>
            <a:r>
              <a:rPr lang="hr-HR" dirty="0" smtClean="0"/>
              <a:t> </a:t>
            </a:r>
            <a:r>
              <a:rPr lang="hr-HR" dirty="0" err="1" smtClean="0"/>
              <a:t>domination</a:t>
            </a:r>
            <a:r>
              <a:rPr lang="hr-HR" dirty="0" smtClean="0"/>
              <a:t> </a:t>
            </a:r>
            <a:r>
              <a:rPr lang="hr-HR" dirty="0" err="1" smtClean="0"/>
              <a:t>of</a:t>
            </a:r>
            <a:r>
              <a:rPr lang="hr-HR" dirty="0" smtClean="0"/>
              <a:t> </a:t>
            </a:r>
            <a:r>
              <a:rPr lang="hr-HR" dirty="0" err="1" smtClean="0"/>
              <a:t>the</a:t>
            </a:r>
            <a:r>
              <a:rPr lang="hr-HR" dirty="0" smtClean="0"/>
              <a:t> </a:t>
            </a:r>
            <a:r>
              <a:rPr lang="hr-HR" dirty="0" err="1" smtClean="0"/>
              <a:t>market</a:t>
            </a:r>
            <a:r>
              <a:rPr lang="hr-HR" dirty="0" smtClean="0"/>
              <a:t> </a:t>
            </a:r>
            <a:r>
              <a:rPr lang="hr-HR" dirty="0" err="1" smtClean="0"/>
              <a:t>in</a:t>
            </a:r>
            <a:r>
              <a:rPr lang="hr-HR" dirty="0" smtClean="0"/>
              <a:t> a </a:t>
            </a:r>
            <a:r>
              <a:rPr lang="hr-HR" dirty="0" err="1" smtClean="0"/>
              <a:t>business</a:t>
            </a:r>
            <a:r>
              <a:rPr lang="hr-HR" dirty="0" smtClean="0"/>
              <a:t>; </a:t>
            </a:r>
            <a:r>
              <a:rPr lang="hr-HR" dirty="0" err="1" smtClean="0"/>
              <a:t>a</a:t>
            </a:r>
            <a:r>
              <a:rPr lang="hr-HR" dirty="0" smtClean="0"/>
              <a:t> </a:t>
            </a:r>
            <a:r>
              <a:rPr lang="hr-HR" dirty="0" err="1" smtClean="0"/>
              <a:t>commercial</a:t>
            </a:r>
            <a:r>
              <a:rPr lang="hr-HR" dirty="0" smtClean="0"/>
              <a:t> </a:t>
            </a:r>
            <a:r>
              <a:rPr lang="hr-HR" dirty="0" err="1" smtClean="0"/>
              <a:t>monopoly</a:t>
            </a:r>
            <a:r>
              <a:rPr lang="hr-HR" dirty="0" smtClean="0"/>
              <a:t> is </a:t>
            </a:r>
            <a:r>
              <a:rPr lang="hr-HR" dirty="0" err="1" smtClean="0"/>
              <a:t>where</a:t>
            </a:r>
            <a:r>
              <a:rPr lang="hr-HR" dirty="0" smtClean="0"/>
              <a:t> </a:t>
            </a:r>
            <a:r>
              <a:rPr lang="hr-HR" dirty="0" err="1" smtClean="0"/>
              <a:t>the</a:t>
            </a:r>
            <a:r>
              <a:rPr lang="hr-HR" dirty="0" smtClean="0"/>
              <a:t> </a:t>
            </a:r>
            <a:r>
              <a:rPr lang="hr-HR" dirty="0" err="1" smtClean="0"/>
              <a:t>supply</a:t>
            </a:r>
            <a:r>
              <a:rPr lang="hr-HR" dirty="0" smtClean="0"/>
              <a:t> </a:t>
            </a:r>
            <a:r>
              <a:rPr lang="hr-HR" dirty="0" err="1" smtClean="0"/>
              <a:t>of</a:t>
            </a:r>
            <a:r>
              <a:rPr lang="hr-HR" dirty="0" smtClean="0"/>
              <a:t> a </a:t>
            </a:r>
            <a:r>
              <a:rPr lang="hr-HR" dirty="0" err="1" smtClean="0"/>
              <a:t>certain</a:t>
            </a:r>
            <a:r>
              <a:rPr lang="hr-HR" dirty="0" smtClean="0"/>
              <a:t> </a:t>
            </a:r>
            <a:r>
              <a:rPr lang="hr-HR" dirty="0" err="1" smtClean="0"/>
              <a:t>commodity</a:t>
            </a:r>
            <a:r>
              <a:rPr lang="hr-HR" dirty="0" smtClean="0"/>
              <a:t> is </a:t>
            </a:r>
            <a:r>
              <a:rPr lang="hr-HR" dirty="0" err="1" smtClean="0"/>
              <a:t>controlled</a:t>
            </a:r>
            <a:r>
              <a:rPr lang="hr-HR" dirty="0" smtClean="0"/>
              <a:t> </a:t>
            </a:r>
            <a:r>
              <a:rPr lang="hr-HR" dirty="0" err="1" smtClean="0"/>
              <a:t>by</a:t>
            </a:r>
            <a:r>
              <a:rPr lang="hr-HR" dirty="0" smtClean="0"/>
              <a:t> one </a:t>
            </a:r>
            <a:r>
              <a:rPr lang="hr-HR" dirty="0" err="1" smtClean="0"/>
              <a:t>manufacturer</a:t>
            </a:r>
            <a:r>
              <a:rPr lang="hr-HR" dirty="0" smtClean="0"/>
              <a:t>, </a:t>
            </a:r>
            <a:r>
              <a:rPr lang="hr-HR" dirty="0" err="1" smtClean="0"/>
              <a:t>trader</a:t>
            </a:r>
            <a:r>
              <a:rPr lang="hr-HR" dirty="0" smtClean="0"/>
              <a:t>, or group</a:t>
            </a:r>
            <a:endParaRPr lang="hr-H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Legal </a:t>
            </a:r>
            <a:r>
              <a:rPr lang="hr-HR" dirty="0" err="1" smtClean="0"/>
              <a:t>terms</a:t>
            </a:r>
            <a:endParaRPr lang="hr-HR" dirty="0"/>
          </a:p>
        </p:txBody>
      </p:sp>
      <p:sp>
        <p:nvSpPr>
          <p:cNvPr id="3" name="Content Placeholder 2"/>
          <p:cNvSpPr>
            <a:spLocks noGrp="1"/>
          </p:cNvSpPr>
          <p:nvPr>
            <p:ph sz="quarter" idx="1"/>
          </p:nvPr>
        </p:nvSpPr>
        <p:spPr/>
        <p:txBody>
          <a:bodyPr/>
          <a:lstStyle/>
          <a:p>
            <a:r>
              <a:rPr lang="hr-HR" dirty="0" err="1" smtClean="0"/>
              <a:t>Subsidy</a:t>
            </a:r>
            <a:endParaRPr lang="hr-HR" dirty="0" smtClean="0"/>
          </a:p>
          <a:p>
            <a:r>
              <a:rPr lang="hr-HR" dirty="0" smtClean="0"/>
              <a:t>A grant </a:t>
            </a:r>
            <a:r>
              <a:rPr lang="hr-HR" dirty="0" err="1" smtClean="0"/>
              <a:t>of</a:t>
            </a:r>
            <a:r>
              <a:rPr lang="hr-HR" dirty="0" smtClean="0"/>
              <a:t> money </a:t>
            </a:r>
            <a:r>
              <a:rPr lang="hr-HR" dirty="0" err="1" smtClean="0"/>
              <a:t>made</a:t>
            </a:r>
            <a:r>
              <a:rPr lang="hr-HR" dirty="0" smtClean="0"/>
              <a:t> </a:t>
            </a:r>
            <a:r>
              <a:rPr lang="hr-HR" dirty="0" err="1" smtClean="0"/>
              <a:t>by</a:t>
            </a:r>
            <a:r>
              <a:rPr lang="hr-HR" dirty="0" smtClean="0"/>
              <a:t> </a:t>
            </a:r>
            <a:r>
              <a:rPr lang="hr-HR" dirty="0" err="1" smtClean="0"/>
              <a:t>government</a:t>
            </a:r>
            <a:endParaRPr lang="hr-HR" dirty="0" smtClean="0"/>
          </a:p>
          <a:p>
            <a:r>
              <a:rPr lang="hr-HR" dirty="0" err="1" smtClean="0"/>
              <a:t>Remuneration</a:t>
            </a:r>
            <a:endParaRPr lang="hr-HR" dirty="0" smtClean="0"/>
          </a:p>
          <a:p>
            <a:r>
              <a:rPr lang="hr-HR" dirty="0" err="1" smtClean="0"/>
              <a:t>Salary</a:t>
            </a:r>
            <a:r>
              <a:rPr lang="hr-HR" dirty="0" smtClean="0"/>
              <a:t> or </a:t>
            </a:r>
            <a:r>
              <a:rPr lang="hr-HR" dirty="0" err="1" smtClean="0"/>
              <a:t>compensation</a:t>
            </a:r>
            <a:r>
              <a:rPr lang="hr-HR" dirty="0" smtClean="0"/>
              <a:t>; naknada, plaća, honorar</a:t>
            </a:r>
          </a:p>
          <a:p>
            <a:endParaRPr lang="hr-H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Define</a:t>
            </a:r>
            <a:r>
              <a:rPr lang="hr-HR" dirty="0" smtClean="0"/>
              <a:t> </a:t>
            </a:r>
            <a:r>
              <a:rPr lang="hr-HR" dirty="0" err="1" smtClean="0"/>
              <a:t>the</a:t>
            </a:r>
            <a:r>
              <a:rPr lang="hr-HR" dirty="0" smtClean="0"/>
              <a:t> </a:t>
            </a:r>
            <a:r>
              <a:rPr lang="hr-HR" dirty="0" err="1" smtClean="0"/>
              <a:t>following</a:t>
            </a:r>
            <a:endParaRPr lang="hr-HR" dirty="0"/>
          </a:p>
        </p:txBody>
      </p:sp>
      <p:sp>
        <p:nvSpPr>
          <p:cNvPr id="3" name="Content Placeholder 2"/>
          <p:cNvSpPr>
            <a:spLocks noGrp="1"/>
          </p:cNvSpPr>
          <p:nvPr>
            <p:ph sz="quarter" idx="1"/>
          </p:nvPr>
        </p:nvSpPr>
        <p:spPr/>
        <p:txBody>
          <a:bodyPr/>
          <a:lstStyle/>
          <a:p>
            <a:r>
              <a:rPr lang="hr-HR" dirty="0" err="1" smtClean="0"/>
              <a:t>Enterpreneurial</a:t>
            </a:r>
            <a:r>
              <a:rPr lang="hr-HR" dirty="0" smtClean="0"/>
              <a:t> </a:t>
            </a:r>
            <a:r>
              <a:rPr lang="hr-HR" dirty="0" err="1" smtClean="0"/>
              <a:t>freedom</a:t>
            </a:r>
            <a:endParaRPr lang="hr-HR" dirty="0" smtClean="0"/>
          </a:p>
          <a:p>
            <a:r>
              <a:rPr lang="hr-HR" dirty="0" err="1" smtClean="0"/>
              <a:t>Regulatory</a:t>
            </a:r>
            <a:r>
              <a:rPr lang="hr-HR" dirty="0" smtClean="0"/>
              <a:t> </a:t>
            </a:r>
            <a:r>
              <a:rPr lang="hr-HR" dirty="0" err="1" smtClean="0"/>
              <a:t>powers</a:t>
            </a:r>
            <a:endParaRPr lang="hr-HR" dirty="0" smtClean="0"/>
          </a:p>
          <a:p>
            <a:r>
              <a:rPr lang="hr-HR" dirty="0" err="1" smtClean="0"/>
              <a:t>Monopolistic</a:t>
            </a:r>
            <a:r>
              <a:rPr lang="hr-HR" dirty="0" smtClean="0"/>
              <a:t> </a:t>
            </a:r>
            <a:r>
              <a:rPr lang="hr-HR" dirty="0" err="1" smtClean="0"/>
              <a:t>situation</a:t>
            </a:r>
            <a:endParaRPr lang="hr-HR" dirty="0" smtClean="0"/>
          </a:p>
          <a:p>
            <a:r>
              <a:rPr lang="hr-HR" dirty="0" err="1" smtClean="0"/>
              <a:t>Market</a:t>
            </a:r>
            <a:r>
              <a:rPr lang="hr-HR" dirty="0" smtClean="0"/>
              <a:t> </a:t>
            </a:r>
            <a:r>
              <a:rPr lang="hr-HR" dirty="0" err="1" smtClean="0"/>
              <a:t>relations</a:t>
            </a:r>
            <a:endParaRPr lang="hr-HR" dirty="0" smtClean="0"/>
          </a:p>
          <a:p>
            <a:r>
              <a:rPr lang="hr-HR" dirty="0" err="1" smtClean="0"/>
              <a:t>Social</a:t>
            </a:r>
            <a:r>
              <a:rPr lang="hr-HR" smtClean="0"/>
              <a:t> insurance</a:t>
            </a:r>
            <a:endParaRPr lang="hr-H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Write</a:t>
            </a:r>
            <a:r>
              <a:rPr lang="hr-HR" dirty="0" smtClean="0"/>
              <a:t> </a:t>
            </a:r>
            <a:r>
              <a:rPr lang="hr-HR" dirty="0" err="1" smtClean="0"/>
              <a:t>sentences</a:t>
            </a:r>
            <a:r>
              <a:rPr lang="hr-HR" dirty="0" smtClean="0"/>
              <a:t> </a:t>
            </a:r>
            <a:r>
              <a:rPr lang="hr-HR" dirty="0" err="1" smtClean="0"/>
              <a:t>by</a:t>
            </a:r>
            <a:r>
              <a:rPr lang="hr-HR" dirty="0" smtClean="0"/>
              <a:t> </a:t>
            </a:r>
            <a:r>
              <a:rPr lang="hr-HR" dirty="0" err="1" smtClean="0"/>
              <a:t>using</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verbs</a:t>
            </a:r>
            <a:endParaRPr lang="hr-HR" dirty="0"/>
          </a:p>
        </p:txBody>
      </p:sp>
      <p:sp>
        <p:nvSpPr>
          <p:cNvPr id="3" name="Content Placeholder 2"/>
          <p:cNvSpPr>
            <a:spLocks noGrp="1"/>
          </p:cNvSpPr>
          <p:nvPr>
            <p:ph sz="quarter" idx="1"/>
          </p:nvPr>
        </p:nvSpPr>
        <p:spPr/>
        <p:txBody>
          <a:bodyPr/>
          <a:lstStyle/>
          <a:p>
            <a:r>
              <a:rPr lang="hr-HR" dirty="0" err="1" smtClean="0"/>
              <a:t>Ensure</a:t>
            </a:r>
            <a:endParaRPr lang="hr-HR" dirty="0" smtClean="0"/>
          </a:p>
          <a:p>
            <a:r>
              <a:rPr lang="hr-HR" dirty="0" err="1" smtClean="0"/>
              <a:t>Intervene</a:t>
            </a:r>
            <a:endParaRPr lang="hr-HR" dirty="0" smtClean="0"/>
          </a:p>
          <a:p>
            <a:r>
              <a:rPr lang="hr-HR" dirty="0" err="1" smtClean="0"/>
              <a:t>Conduct</a:t>
            </a:r>
            <a:endParaRPr lang="hr-HR" dirty="0" smtClean="0"/>
          </a:p>
          <a:p>
            <a:r>
              <a:rPr lang="hr-HR" dirty="0" err="1" smtClean="0"/>
              <a:t>Retain</a:t>
            </a:r>
            <a:endParaRPr lang="hr-HR" dirty="0" smtClean="0"/>
          </a:p>
          <a:p>
            <a:r>
              <a:rPr lang="hr-HR" dirty="0" err="1" smtClean="0"/>
              <a:t>Exercise</a:t>
            </a:r>
            <a:endParaRPr lang="hr-HR" dirty="0" smtClean="0"/>
          </a:p>
          <a:p>
            <a:r>
              <a:rPr lang="hr-HR" dirty="0" err="1" smtClean="0"/>
              <a:t>claim</a:t>
            </a:r>
            <a:endParaRPr lang="hr-H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Legal </a:t>
            </a:r>
            <a:r>
              <a:rPr lang="hr-HR" dirty="0" err="1" smtClean="0"/>
              <a:t>discourse</a:t>
            </a:r>
            <a:r>
              <a:rPr lang="hr-HR" dirty="0" smtClean="0"/>
              <a:t> </a:t>
            </a:r>
            <a:r>
              <a:rPr lang="hr-HR" dirty="0" err="1" smtClean="0"/>
              <a:t>markers</a:t>
            </a:r>
            <a:endParaRPr lang="hr-HR" dirty="0"/>
          </a:p>
        </p:txBody>
      </p:sp>
      <p:sp>
        <p:nvSpPr>
          <p:cNvPr id="3" name="Content Placeholder 2"/>
          <p:cNvSpPr>
            <a:spLocks noGrp="1"/>
          </p:cNvSpPr>
          <p:nvPr>
            <p:ph sz="quarter" idx="1"/>
          </p:nvPr>
        </p:nvSpPr>
        <p:spPr/>
        <p:txBody>
          <a:bodyPr>
            <a:normAutofit lnSpcReduction="10000"/>
          </a:bodyPr>
          <a:lstStyle/>
          <a:p>
            <a:r>
              <a:rPr lang="hr-HR" b="1" dirty="0" err="1" smtClean="0"/>
              <a:t>Hereby</a:t>
            </a:r>
            <a:r>
              <a:rPr lang="hr-HR" b="1" dirty="0" smtClean="0"/>
              <a:t>= </a:t>
            </a:r>
            <a:r>
              <a:rPr lang="hr-HR" dirty="0" smtClean="0"/>
              <a:t>ovako, ovim, tim</a:t>
            </a:r>
          </a:p>
          <a:p>
            <a:r>
              <a:rPr lang="hr-HR" b="1" dirty="0" err="1" smtClean="0"/>
              <a:t>Herein</a:t>
            </a:r>
            <a:r>
              <a:rPr lang="hr-HR" dirty="0" smtClean="0"/>
              <a:t> = u istom, u ovom (dokumentu, tekstu) u tome, ovdje</a:t>
            </a:r>
          </a:p>
          <a:p>
            <a:r>
              <a:rPr lang="hr-HR" b="1" dirty="0" err="1" smtClean="0"/>
              <a:t>Hereunto</a:t>
            </a:r>
            <a:r>
              <a:rPr lang="hr-HR" dirty="0" smtClean="0"/>
              <a:t> = do sada, do ovog vremena; k tome</a:t>
            </a:r>
          </a:p>
          <a:p>
            <a:r>
              <a:rPr lang="hr-HR" b="1" dirty="0" err="1" smtClean="0"/>
              <a:t>Thereof</a:t>
            </a:r>
            <a:r>
              <a:rPr lang="hr-HR" dirty="0" smtClean="0"/>
              <a:t>= iste, istoga, toga, o tome</a:t>
            </a:r>
          </a:p>
          <a:p>
            <a:r>
              <a:rPr lang="hr-HR" b="1" dirty="0" err="1" smtClean="0"/>
              <a:t>Therefrom</a:t>
            </a:r>
            <a:r>
              <a:rPr lang="hr-HR" dirty="0" smtClean="0"/>
              <a:t> = od toga otuda</a:t>
            </a:r>
          </a:p>
          <a:p>
            <a:r>
              <a:rPr lang="hr-HR" b="1" dirty="0" err="1" smtClean="0"/>
              <a:t>Therein</a:t>
            </a:r>
            <a:r>
              <a:rPr lang="hr-HR" b="1" dirty="0" smtClean="0"/>
              <a:t> </a:t>
            </a:r>
            <a:r>
              <a:rPr lang="hr-HR" dirty="0" smtClean="0"/>
              <a:t>= u tome, na tom mjestu</a:t>
            </a:r>
          </a:p>
          <a:p>
            <a:r>
              <a:rPr lang="hr-HR" b="1" dirty="0" err="1" smtClean="0"/>
              <a:t>Wherein</a:t>
            </a:r>
            <a:r>
              <a:rPr lang="hr-HR" dirty="0" smtClean="0"/>
              <a:t> = u čemu, gdje, u kojem, u kom pogledu</a:t>
            </a:r>
          </a:p>
          <a:p>
            <a:r>
              <a:rPr lang="hr-HR" b="1" dirty="0" err="1" smtClean="0"/>
              <a:t>Whereof</a:t>
            </a:r>
            <a:r>
              <a:rPr lang="hr-HR" dirty="0" smtClean="0"/>
              <a:t> = navedeno, toga, navedenog; od kojeg, iz čega</a:t>
            </a:r>
          </a:p>
          <a:p>
            <a:endParaRPr lang="hr-H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ICESCR</a:t>
            </a:r>
            <a:r>
              <a:rPr lang="hr-HR" sz="3600" b="1" dirty="0" smtClean="0"/>
              <a:t> </a:t>
            </a:r>
            <a:r>
              <a:rPr lang="hr-HR" sz="3600" b="1" dirty="0" err="1" smtClean="0"/>
              <a:t>members</a:t>
            </a:r>
            <a:endParaRPr lang="hr-HR" dirty="0"/>
          </a:p>
        </p:txBody>
      </p:sp>
      <p:pic>
        <p:nvPicPr>
          <p:cNvPr id="4" name="Content Placeholder 3" descr="ICESCR-members.png"/>
          <p:cNvPicPr>
            <a:picLocks noGrp="1" noChangeAspect="1"/>
          </p:cNvPicPr>
          <p:nvPr>
            <p:ph sz="quarter" idx="1"/>
          </p:nvPr>
        </p:nvPicPr>
        <p:blipFill>
          <a:blip r:embed="rId2" cstate="print"/>
          <a:stretch>
            <a:fillRect/>
          </a:stretch>
        </p:blipFill>
        <p:spPr>
          <a:xfrm>
            <a:off x="2648744" y="2979737"/>
            <a:ext cx="3810000" cy="1666875"/>
          </a:xfr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sz="3100" dirty="0" smtClean="0"/>
              <a:t/>
            </a:r>
            <a:br>
              <a:rPr lang="hr-HR" sz="3100" dirty="0" smtClean="0"/>
            </a:br>
            <a:r>
              <a:rPr lang="hr-HR" sz="3100" dirty="0" smtClean="0"/>
              <a:t/>
            </a:r>
            <a:br>
              <a:rPr lang="hr-HR" sz="3100" dirty="0" smtClean="0"/>
            </a:br>
            <a:r>
              <a:rPr lang="hr-HR" sz="3100" dirty="0" smtClean="0"/>
              <a:t/>
            </a:r>
            <a:br>
              <a:rPr lang="hr-HR" sz="3100" dirty="0" smtClean="0"/>
            </a:br>
            <a:r>
              <a:rPr lang="hr-HR" sz="3100" dirty="0" smtClean="0"/>
              <a:t/>
            </a:r>
            <a:br>
              <a:rPr lang="hr-HR" sz="3100" dirty="0" smtClean="0"/>
            </a:br>
            <a:r>
              <a:rPr lang="hr-HR" sz="3100" dirty="0" smtClean="0"/>
              <a:t/>
            </a:r>
            <a:br>
              <a:rPr lang="hr-HR" sz="3100" dirty="0" smtClean="0"/>
            </a:br>
            <a:r>
              <a:rPr lang="hr-HR" sz="3100" dirty="0" smtClean="0"/>
              <a:t/>
            </a:r>
            <a:br>
              <a:rPr lang="hr-HR" sz="3100" dirty="0" smtClean="0"/>
            </a:br>
            <a:r>
              <a:rPr lang="hr-HR" sz="3100" dirty="0" smtClean="0"/>
              <a:t>Insert: </a:t>
            </a:r>
            <a:r>
              <a:rPr lang="hr-HR" sz="3100" dirty="0" err="1" smtClean="0"/>
              <a:t>herein</a:t>
            </a:r>
            <a:r>
              <a:rPr lang="hr-HR" sz="3100" dirty="0" smtClean="0"/>
              <a:t>, </a:t>
            </a:r>
            <a:r>
              <a:rPr lang="hr-HR" sz="3100" dirty="0" err="1" smtClean="0"/>
              <a:t>hereby</a:t>
            </a:r>
            <a:r>
              <a:rPr lang="hr-HR" sz="3100" dirty="0" smtClean="0"/>
              <a:t>, </a:t>
            </a:r>
            <a:r>
              <a:rPr lang="hr-HR" sz="3100" dirty="0" err="1" smtClean="0"/>
              <a:t>hereunto</a:t>
            </a:r>
            <a:r>
              <a:rPr lang="hr-HR" sz="3100" dirty="0" smtClean="0"/>
              <a:t>, </a:t>
            </a:r>
            <a:r>
              <a:rPr lang="hr-HR" sz="3100" dirty="0" err="1" smtClean="0"/>
              <a:t>thereof</a:t>
            </a:r>
            <a:r>
              <a:rPr lang="hr-HR" sz="3100" dirty="0" smtClean="0"/>
              <a:t> (3x), </a:t>
            </a:r>
            <a:r>
              <a:rPr lang="hr-HR" sz="3100" dirty="0" err="1" smtClean="0"/>
              <a:t>therefrom</a:t>
            </a:r>
            <a:r>
              <a:rPr lang="hr-HR" sz="3100" dirty="0" smtClean="0"/>
              <a:t>, </a:t>
            </a:r>
            <a:r>
              <a:rPr lang="hr-HR" sz="3100" dirty="0" err="1" smtClean="0"/>
              <a:t>therein</a:t>
            </a:r>
            <a:r>
              <a:rPr lang="hr-HR" sz="3100" dirty="0" smtClean="0"/>
              <a:t>, </a:t>
            </a:r>
            <a:r>
              <a:rPr lang="hr-HR" sz="3100" dirty="0" err="1" smtClean="0"/>
              <a:t>wherein</a:t>
            </a:r>
            <a:r>
              <a:rPr lang="hr-HR" sz="3100" dirty="0" smtClean="0"/>
              <a:t>, </a:t>
            </a:r>
            <a:r>
              <a:rPr lang="hr-HR" sz="3100" dirty="0" err="1" smtClean="0"/>
              <a:t>whereof</a:t>
            </a:r>
            <a:r>
              <a:rPr lang="hr-HR" dirty="0" smtClean="0"/>
              <a:t> </a:t>
            </a:r>
            <a:endParaRPr lang="hr-HR" dirty="0"/>
          </a:p>
        </p:txBody>
      </p:sp>
      <p:sp>
        <p:nvSpPr>
          <p:cNvPr id="3" name="Content Placeholder 2"/>
          <p:cNvSpPr>
            <a:spLocks noGrp="1"/>
          </p:cNvSpPr>
          <p:nvPr>
            <p:ph sz="quarter" idx="1"/>
          </p:nvPr>
        </p:nvSpPr>
        <p:spPr/>
        <p:txBody>
          <a:bodyPr/>
          <a:lstStyle/>
          <a:p>
            <a:r>
              <a:rPr lang="hr-HR" dirty="0" err="1" smtClean="0"/>
              <a:t>All</a:t>
            </a:r>
            <a:r>
              <a:rPr lang="hr-HR" dirty="0" smtClean="0"/>
              <a:t> legislative </a:t>
            </a:r>
            <a:r>
              <a:rPr lang="hr-HR" dirty="0" err="1" smtClean="0"/>
              <a:t>powers</a:t>
            </a:r>
            <a:r>
              <a:rPr lang="hr-HR" dirty="0" smtClean="0"/>
              <a:t>_____</a:t>
            </a:r>
            <a:r>
              <a:rPr lang="hr-HR" dirty="0" err="1" smtClean="0"/>
              <a:t>granted</a:t>
            </a:r>
            <a:r>
              <a:rPr lang="hr-HR" dirty="0" smtClean="0"/>
              <a:t> </a:t>
            </a:r>
            <a:r>
              <a:rPr lang="hr-HR" dirty="0" err="1" smtClean="0"/>
              <a:t>shall</a:t>
            </a:r>
            <a:r>
              <a:rPr lang="hr-HR" dirty="0" smtClean="0"/>
              <a:t> </a:t>
            </a:r>
            <a:r>
              <a:rPr lang="hr-HR" dirty="0" err="1" smtClean="0"/>
              <a:t>be</a:t>
            </a:r>
            <a:r>
              <a:rPr lang="hr-HR" dirty="0" smtClean="0"/>
              <a:t> </a:t>
            </a:r>
            <a:r>
              <a:rPr lang="hr-HR" dirty="0" err="1" smtClean="0"/>
              <a:t>vested</a:t>
            </a:r>
            <a:r>
              <a:rPr lang="hr-HR" dirty="0" smtClean="0"/>
              <a:t> </a:t>
            </a:r>
            <a:r>
              <a:rPr lang="hr-HR" dirty="0" err="1" smtClean="0"/>
              <a:t>in</a:t>
            </a:r>
            <a:r>
              <a:rPr lang="hr-HR" dirty="0" smtClean="0"/>
              <a:t> a </a:t>
            </a:r>
            <a:r>
              <a:rPr lang="hr-HR" dirty="0" err="1" smtClean="0"/>
              <a:t>Congress</a:t>
            </a:r>
            <a:r>
              <a:rPr lang="hr-HR" dirty="0" smtClean="0"/>
              <a:t> </a:t>
            </a:r>
            <a:r>
              <a:rPr lang="hr-HR" dirty="0" err="1" smtClean="0"/>
              <a:t>of</a:t>
            </a:r>
            <a:r>
              <a:rPr lang="hr-HR" dirty="0" smtClean="0"/>
              <a:t> </a:t>
            </a:r>
            <a:r>
              <a:rPr lang="hr-HR" dirty="0" err="1" smtClean="0"/>
              <a:t>the</a:t>
            </a:r>
            <a:r>
              <a:rPr lang="hr-HR" dirty="0" smtClean="0"/>
              <a:t> United </a:t>
            </a:r>
            <a:r>
              <a:rPr lang="hr-HR" dirty="0" err="1" smtClean="0"/>
              <a:t>States</a:t>
            </a:r>
            <a:r>
              <a:rPr lang="hr-HR" dirty="0" smtClean="0"/>
              <a:t>, </a:t>
            </a:r>
            <a:r>
              <a:rPr lang="hr-HR" dirty="0" err="1" smtClean="0"/>
              <a:t>which</a:t>
            </a:r>
            <a:r>
              <a:rPr lang="hr-HR" dirty="0" smtClean="0"/>
              <a:t> </a:t>
            </a:r>
            <a:r>
              <a:rPr lang="hr-HR" dirty="0" err="1" smtClean="0"/>
              <a:t>shall</a:t>
            </a:r>
            <a:r>
              <a:rPr lang="hr-HR" dirty="0" smtClean="0"/>
              <a:t> </a:t>
            </a:r>
            <a:r>
              <a:rPr lang="hr-HR" dirty="0" err="1" smtClean="0"/>
              <a:t>consist</a:t>
            </a:r>
            <a:r>
              <a:rPr lang="hr-HR" dirty="0" smtClean="0"/>
              <a:t> </a:t>
            </a:r>
            <a:r>
              <a:rPr lang="hr-HR" dirty="0" err="1" smtClean="0"/>
              <a:t>of</a:t>
            </a:r>
            <a:r>
              <a:rPr lang="hr-HR" dirty="0" smtClean="0"/>
              <a:t> a Senate </a:t>
            </a:r>
            <a:r>
              <a:rPr lang="hr-HR" dirty="0" err="1" smtClean="0"/>
              <a:t>and</a:t>
            </a:r>
            <a:r>
              <a:rPr lang="hr-HR" dirty="0" smtClean="0"/>
              <a:t> </a:t>
            </a:r>
            <a:r>
              <a:rPr lang="hr-HR" dirty="0" err="1" smtClean="0"/>
              <a:t>House</a:t>
            </a:r>
            <a:r>
              <a:rPr lang="hr-HR" dirty="0" smtClean="0"/>
              <a:t> </a:t>
            </a:r>
            <a:r>
              <a:rPr lang="hr-HR" dirty="0" err="1" smtClean="0"/>
              <a:t>of</a:t>
            </a:r>
            <a:r>
              <a:rPr lang="hr-HR" dirty="0" smtClean="0"/>
              <a:t> </a:t>
            </a:r>
            <a:r>
              <a:rPr lang="hr-HR" dirty="0" err="1" smtClean="0"/>
              <a:t>Representatives</a:t>
            </a:r>
            <a:r>
              <a:rPr lang="hr-HR" dirty="0" smtClean="0"/>
              <a:t>.</a:t>
            </a:r>
          </a:p>
          <a:p>
            <a:r>
              <a:rPr lang="hr-HR" dirty="0" err="1" smtClean="0"/>
              <a:t>Assessments</a:t>
            </a:r>
            <a:r>
              <a:rPr lang="hr-HR" dirty="0" smtClean="0"/>
              <a:t> are </a:t>
            </a:r>
            <a:r>
              <a:rPr lang="hr-HR" dirty="0" err="1" smtClean="0"/>
              <a:t>those</a:t>
            </a:r>
            <a:r>
              <a:rPr lang="hr-HR" dirty="0" smtClean="0"/>
              <a:t> </a:t>
            </a:r>
            <a:r>
              <a:rPr lang="hr-HR" dirty="0" err="1" smtClean="0"/>
              <a:t>special</a:t>
            </a:r>
            <a:r>
              <a:rPr lang="hr-HR" dirty="0" smtClean="0"/>
              <a:t> </a:t>
            </a:r>
            <a:r>
              <a:rPr lang="hr-HR" dirty="0" err="1" smtClean="0"/>
              <a:t>and</a:t>
            </a:r>
            <a:r>
              <a:rPr lang="hr-HR" dirty="0" smtClean="0"/>
              <a:t> </a:t>
            </a:r>
            <a:r>
              <a:rPr lang="hr-HR" dirty="0" err="1" smtClean="0"/>
              <a:t>local</a:t>
            </a:r>
            <a:r>
              <a:rPr lang="hr-HR" dirty="0" smtClean="0"/>
              <a:t> </a:t>
            </a:r>
            <a:r>
              <a:rPr lang="hr-HR" dirty="0" err="1" smtClean="0"/>
              <a:t>impositions</a:t>
            </a:r>
            <a:r>
              <a:rPr lang="hr-HR" dirty="0" smtClean="0"/>
              <a:t> </a:t>
            </a:r>
            <a:r>
              <a:rPr lang="hr-HR" dirty="0" err="1" smtClean="0"/>
              <a:t>upon</a:t>
            </a:r>
            <a:r>
              <a:rPr lang="hr-HR" dirty="0" smtClean="0"/>
              <a:t> </a:t>
            </a:r>
            <a:r>
              <a:rPr lang="hr-HR" dirty="0" err="1" smtClean="0"/>
              <a:t>property</a:t>
            </a:r>
            <a:r>
              <a:rPr lang="hr-HR" dirty="0" smtClean="0"/>
              <a:t> </a:t>
            </a:r>
            <a:r>
              <a:rPr lang="hr-HR" dirty="0" err="1" smtClean="0"/>
              <a:t>which</a:t>
            </a:r>
            <a:r>
              <a:rPr lang="hr-HR" dirty="0" smtClean="0"/>
              <a:t> </a:t>
            </a:r>
            <a:r>
              <a:rPr lang="hr-HR" dirty="0" err="1" smtClean="0"/>
              <a:t>are</a:t>
            </a:r>
            <a:r>
              <a:rPr lang="hr-HR" dirty="0" smtClean="0"/>
              <a:t> </a:t>
            </a:r>
            <a:r>
              <a:rPr lang="hr-HR" dirty="0" err="1" smtClean="0"/>
              <a:t>necessary</a:t>
            </a:r>
            <a:r>
              <a:rPr lang="hr-HR" dirty="0" smtClean="0"/>
              <a:t> to </a:t>
            </a:r>
            <a:r>
              <a:rPr lang="hr-HR" dirty="0" err="1" smtClean="0"/>
              <a:t>pay</a:t>
            </a:r>
            <a:r>
              <a:rPr lang="hr-HR" dirty="0" smtClean="0"/>
              <a:t> for </a:t>
            </a:r>
            <a:r>
              <a:rPr lang="hr-HR" dirty="0" err="1" smtClean="0"/>
              <a:t>the</a:t>
            </a:r>
            <a:r>
              <a:rPr lang="hr-HR" dirty="0" smtClean="0"/>
              <a:t> </a:t>
            </a:r>
            <a:r>
              <a:rPr lang="hr-HR" dirty="0" err="1" smtClean="0"/>
              <a:t>improvements</a:t>
            </a:r>
            <a:r>
              <a:rPr lang="hr-HR" dirty="0" smtClean="0"/>
              <a:t> </a:t>
            </a:r>
            <a:r>
              <a:rPr lang="hr-HR" dirty="0" err="1" smtClean="0"/>
              <a:t>and</a:t>
            </a:r>
            <a:r>
              <a:rPr lang="hr-HR" dirty="0" smtClean="0"/>
              <a:t> are </a:t>
            </a:r>
            <a:r>
              <a:rPr lang="hr-HR" dirty="0" err="1" smtClean="0"/>
              <a:t>laid</a:t>
            </a:r>
            <a:r>
              <a:rPr lang="hr-HR" dirty="0" smtClean="0"/>
              <a:t> </a:t>
            </a:r>
            <a:r>
              <a:rPr lang="hr-HR" dirty="0" err="1" smtClean="0"/>
              <a:t>with</a:t>
            </a:r>
            <a:r>
              <a:rPr lang="hr-HR" dirty="0" smtClean="0"/>
              <a:t> reference to </a:t>
            </a:r>
            <a:r>
              <a:rPr lang="hr-HR" dirty="0" err="1" smtClean="0"/>
              <a:t>special</a:t>
            </a:r>
            <a:r>
              <a:rPr lang="hr-HR" dirty="0" smtClean="0"/>
              <a:t> </a:t>
            </a:r>
            <a:r>
              <a:rPr lang="hr-HR" dirty="0" err="1" smtClean="0"/>
              <a:t>benefit</a:t>
            </a:r>
            <a:r>
              <a:rPr lang="hr-HR" dirty="0" smtClean="0"/>
              <a:t> </a:t>
            </a:r>
            <a:r>
              <a:rPr lang="hr-HR" dirty="0" err="1" smtClean="0"/>
              <a:t>which</a:t>
            </a:r>
            <a:r>
              <a:rPr lang="hr-HR" dirty="0" smtClean="0"/>
              <a:t> </a:t>
            </a:r>
            <a:r>
              <a:rPr lang="hr-HR" dirty="0" err="1" smtClean="0"/>
              <a:t>the</a:t>
            </a:r>
            <a:r>
              <a:rPr lang="hr-HR" dirty="0" smtClean="0"/>
              <a:t> </a:t>
            </a:r>
            <a:r>
              <a:rPr lang="hr-HR" dirty="0" err="1" smtClean="0"/>
              <a:t>property</a:t>
            </a:r>
            <a:r>
              <a:rPr lang="hr-HR" dirty="0" smtClean="0"/>
              <a:t> is </a:t>
            </a:r>
            <a:r>
              <a:rPr lang="hr-HR" dirty="0" err="1" smtClean="0"/>
              <a:t>supposed</a:t>
            </a:r>
            <a:r>
              <a:rPr lang="hr-HR" dirty="0" smtClean="0"/>
              <a:t> to </a:t>
            </a:r>
            <a:r>
              <a:rPr lang="hr-HR" dirty="0" err="1" smtClean="0"/>
              <a:t>have</a:t>
            </a:r>
            <a:r>
              <a:rPr lang="hr-HR" dirty="0" smtClean="0"/>
              <a:t> </a:t>
            </a:r>
            <a:r>
              <a:rPr lang="hr-HR" dirty="0" err="1" smtClean="0"/>
              <a:t>derived</a:t>
            </a:r>
            <a:r>
              <a:rPr lang="hr-HR" dirty="0" smtClean="0"/>
              <a:t>____</a:t>
            </a:r>
            <a:endParaRPr lang="hr-H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sz="3600" dirty="0" smtClean="0"/>
              <a:t>Insert: </a:t>
            </a:r>
            <a:r>
              <a:rPr lang="hr-HR" sz="3600" dirty="0" err="1" smtClean="0"/>
              <a:t>herein</a:t>
            </a:r>
            <a:r>
              <a:rPr lang="hr-HR" sz="3600" dirty="0" smtClean="0"/>
              <a:t>, </a:t>
            </a:r>
            <a:r>
              <a:rPr lang="hr-HR" sz="3600" dirty="0" err="1" smtClean="0"/>
              <a:t>hereby</a:t>
            </a:r>
            <a:r>
              <a:rPr lang="hr-HR" sz="3600" dirty="0" smtClean="0"/>
              <a:t>, </a:t>
            </a:r>
            <a:r>
              <a:rPr lang="hr-HR" sz="3600" dirty="0" err="1" smtClean="0"/>
              <a:t>hereunto</a:t>
            </a:r>
            <a:r>
              <a:rPr lang="hr-HR" sz="3600" dirty="0" smtClean="0"/>
              <a:t>, </a:t>
            </a:r>
            <a:r>
              <a:rPr lang="hr-HR" sz="3600" dirty="0" err="1" smtClean="0"/>
              <a:t>thereof</a:t>
            </a:r>
            <a:r>
              <a:rPr lang="hr-HR" sz="3600" dirty="0" smtClean="0"/>
              <a:t> (3x), </a:t>
            </a:r>
            <a:r>
              <a:rPr lang="hr-HR" sz="3600" dirty="0" err="1" smtClean="0"/>
              <a:t>therefrom</a:t>
            </a:r>
            <a:r>
              <a:rPr lang="hr-HR" sz="3600" dirty="0" smtClean="0"/>
              <a:t>, </a:t>
            </a:r>
            <a:r>
              <a:rPr lang="hr-HR" sz="3600" dirty="0" err="1" smtClean="0"/>
              <a:t>therein</a:t>
            </a:r>
            <a:r>
              <a:rPr lang="hr-HR" sz="3600" dirty="0" smtClean="0"/>
              <a:t>, </a:t>
            </a:r>
            <a:r>
              <a:rPr lang="hr-HR" sz="3600" dirty="0" err="1" smtClean="0"/>
              <a:t>wherein</a:t>
            </a:r>
            <a:r>
              <a:rPr lang="hr-HR" sz="3600" dirty="0" smtClean="0"/>
              <a:t>, </a:t>
            </a:r>
            <a:r>
              <a:rPr lang="hr-HR" sz="3600" dirty="0" err="1" smtClean="0"/>
              <a:t>whereof</a:t>
            </a:r>
            <a:endParaRPr lang="hr-HR" dirty="0"/>
          </a:p>
        </p:txBody>
      </p:sp>
      <p:sp>
        <p:nvSpPr>
          <p:cNvPr id="3" name="Content Placeholder 2"/>
          <p:cNvSpPr>
            <a:spLocks noGrp="1"/>
          </p:cNvSpPr>
          <p:nvPr>
            <p:ph sz="quarter" idx="1"/>
          </p:nvPr>
        </p:nvSpPr>
        <p:spPr/>
        <p:txBody>
          <a:bodyPr/>
          <a:lstStyle/>
          <a:p>
            <a:r>
              <a:rPr lang="hr-HR" dirty="0" err="1" smtClean="0"/>
              <a:t>Taxes</a:t>
            </a:r>
            <a:r>
              <a:rPr lang="hr-HR" dirty="0" smtClean="0"/>
              <a:t>, as </a:t>
            </a:r>
            <a:r>
              <a:rPr lang="hr-HR" dirty="0" err="1" smtClean="0"/>
              <a:t>the</a:t>
            </a:r>
            <a:r>
              <a:rPr lang="hr-HR" dirty="0" smtClean="0"/>
              <a:t> </a:t>
            </a:r>
            <a:r>
              <a:rPr lang="hr-HR" dirty="0" err="1" smtClean="0"/>
              <a:t>term</a:t>
            </a:r>
            <a:r>
              <a:rPr lang="hr-HR" dirty="0" smtClean="0"/>
              <a:t> is </a:t>
            </a:r>
            <a:r>
              <a:rPr lang="hr-HR" dirty="0" err="1" smtClean="0"/>
              <a:t>generally</a:t>
            </a:r>
            <a:r>
              <a:rPr lang="hr-HR" dirty="0" smtClean="0"/>
              <a:t> </a:t>
            </a:r>
            <a:r>
              <a:rPr lang="hr-HR" dirty="0" err="1" smtClean="0"/>
              <a:t>used</a:t>
            </a:r>
            <a:r>
              <a:rPr lang="hr-HR" dirty="0" smtClean="0"/>
              <a:t>, are </a:t>
            </a:r>
            <a:r>
              <a:rPr lang="hr-HR" dirty="0" err="1" smtClean="0"/>
              <a:t>public</a:t>
            </a:r>
            <a:r>
              <a:rPr lang="hr-HR" dirty="0" smtClean="0"/>
              <a:t> </a:t>
            </a:r>
            <a:r>
              <a:rPr lang="hr-HR" dirty="0" err="1" smtClean="0"/>
              <a:t>burdens</a:t>
            </a:r>
            <a:r>
              <a:rPr lang="hr-HR" dirty="0" smtClean="0"/>
              <a:t> </a:t>
            </a:r>
            <a:r>
              <a:rPr lang="hr-HR" dirty="0" err="1" smtClean="0"/>
              <a:t>imposed</a:t>
            </a:r>
            <a:r>
              <a:rPr lang="hr-HR" dirty="0" smtClean="0"/>
              <a:t> </a:t>
            </a:r>
            <a:r>
              <a:rPr lang="hr-HR" dirty="0" err="1" smtClean="0"/>
              <a:t>generally</a:t>
            </a:r>
            <a:r>
              <a:rPr lang="hr-HR" dirty="0" smtClean="0"/>
              <a:t> </a:t>
            </a:r>
            <a:r>
              <a:rPr lang="hr-HR" dirty="0" err="1" smtClean="0"/>
              <a:t>upon</a:t>
            </a:r>
            <a:r>
              <a:rPr lang="hr-HR" dirty="0" smtClean="0"/>
              <a:t> </a:t>
            </a:r>
            <a:r>
              <a:rPr lang="hr-HR" dirty="0" err="1" smtClean="0"/>
              <a:t>the</a:t>
            </a:r>
            <a:r>
              <a:rPr lang="hr-HR" dirty="0" smtClean="0"/>
              <a:t> </a:t>
            </a:r>
            <a:r>
              <a:rPr lang="hr-HR" dirty="0" err="1" smtClean="0"/>
              <a:t>inhabitants</a:t>
            </a:r>
            <a:r>
              <a:rPr lang="hr-HR" dirty="0" smtClean="0"/>
              <a:t> </a:t>
            </a:r>
            <a:r>
              <a:rPr lang="hr-HR" dirty="0" err="1" smtClean="0"/>
              <a:t>of</a:t>
            </a:r>
            <a:r>
              <a:rPr lang="hr-HR" dirty="0" smtClean="0"/>
              <a:t> </a:t>
            </a:r>
            <a:r>
              <a:rPr lang="hr-HR" dirty="0" err="1" smtClean="0"/>
              <a:t>the</a:t>
            </a:r>
            <a:r>
              <a:rPr lang="hr-HR" dirty="0" smtClean="0"/>
              <a:t> </a:t>
            </a:r>
            <a:r>
              <a:rPr lang="hr-HR" dirty="0" err="1" smtClean="0"/>
              <a:t>whole</a:t>
            </a:r>
            <a:r>
              <a:rPr lang="hr-HR" dirty="0" smtClean="0"/>
              <a:t> State, or </a:t>
            </a:r>
            <a:r>
              <a:rPr lang="hr-HR" dirty="0" err="1" smtClean="0"/>
              <a:t>upon</a:t>
            </a:r>
            <a:r>
              <a:rPr lang="hr-HR" dirty="0" smtClean="0"/>
              <a:t> some civil </a:t>
            </a:r>
            <a:r>
              <a:rPr lang="hr-HR" dirty="0" err="1" smtClean="0"/>
              <a:t>division</a:t>
            </a:r>
            <a:r>
              <a:rPr lang="hr-HR" dirty="0" smtClean="0"/>
              <a:t> ____</a:t>
            </a:r>
          </a:p>
          <a:p>
            <a:r>
              <a:rPr lang="hr-HR" dirty="0" err="1" smtClean="0"/>
              <a:t>The</a:t>
            </a:r>
            <a:r>
              <a:rPr lang="hr-HR" dirty="0" smtClean="0"/>
              <a:t> </a:t>
            </a:r>
            <a:r>
              <a:rPr lang="hr-HR" dirty="0" err="1" smtClean="0"/>
              <a:t>eighteenth</a:t>
            </a:r>
            <a:r>
              <a:rPr lang="hr-HR" dirty="0" smtClean="0"/>
              <a:t> </a:t>
            </a:r>
            <a:r>
              <a:rPr lang="hr-HR" dirty="0" err="1" smtClean="0"/>
              <a:t>article</a:t>
            </a:r>
            <a:r>
              <a:rPr lang="hr-HR" dirty="0" smtClean="0"/>
              <a:t> </a:t>
            </a:r>
            <a:r>
              <a:rPr lang="hr-HR" dirty="0" err="1" smtClean="0"/>
              <a:t>of</a:t>
            </a:r>
            <a:r>
              <a:rPr lang="hr-HR" dirty="0" smtClean="0"/>
              <a:t> </a:t>
            </a:r>
            <a:r>
              <a:rPr lang="hr-HR" dirty="0" err="1" smtClean="0"/>
              <a:t>Amendment</a:t>
            </a:r>
            <a:r>
              <a:rPr lang="hr-HR" dirty="0" smtClean="0"/>
              <a:t> to </a:t>
            </a:r>
            <a:r>
              <a:rPr lang="hr-HR" dirty="0" err="1" smtClean="0"/>
              <a:t>the</a:t>
            </a:r>
            <a:r>
              <a:rPr lang="hr-HR" dirty="0" smtClean="0"/>
              <a:t> </a:t>
            </a:r>
            <a:r>
              <a:rPr lang="hr-HR" dirty="0" err="1" smtClean="0"/>
              <a:t>Constitution</a:t>
            </a:r>
            <a:r>
              <a:rPr lang="hr-HR" dirty="0" smtClean="0"/>
              <a:t> is ______</a:t>
            </a:r>
            <a:r>
              <a:rPr lang="hr-HR" dirty="0" err="1" smtClean="0"/>
              <a:t>repealed</a:t>
            </a:r>
            <a:r>
              <a:rPr lang="hr-HR" dirty="0" smtClean="0"/>
              <a:t>.</a:t>
            </a:r>
          </a:p>
          <a:p>
            <a:r>
              <a:rPr lang="hr-HR" dirty="0" smtClean="0"/>
              <a:t>No Senator or </a:t>
            </a:r>
            <a:r>
              <a:rPr lang="hr-HR" dirty="0" err="1" smtClean="0"/>
              <a:t>Representative</a:t>
            </a:r>
            <a:r>
              <a:rPr lang="hr-HR" dirty="0" smtClean="0"/>
              <a:t> </a:t>
            </a:r>
            <a:r>
              <a:rPr lang="hr-HR" dirty="0" err="1" smtClean="0"/>
              <a:t>shall</a:t>
            </a:r>
            <a:r>
              <a:rPr lang="hr-HR" dirty="0" smtClean="0"/>
              <a:t>, </a:t>
            </a:r>
            <a:r>
              <a:rPr lang="hr-HR" dirty="0" err="1" smtClean="0"/>
              <a:t>during</a:t>
            </a:r>
            <a:r>
              <a:rPr lang="hr-HR" dirty="0" smtClean="0"/>
              <a:t> </a:t>
            </a:r>
            <a:r>
              <a:rPr lang="hr-HR" dirty="0" err="1" smtClean="0"/>
              <a:t>the</a:t>
            </a:r>
            <a:r>
              <a:rPr lang="hr-HR" dirty="0" smtClean="0"/>
              <a:t> time for </a:t>
            </a:r>
            <a:r>
              <a:rPr lang="hr-HR" dirty="0" err="1" smtClean="0"/>
              <a:t>which</a:t>
            </a:r>
            <a:r>
              <a:rPr lang="hr-HR" dirty="0" smtClean="0"/>
              <a:t> he or </a:t>
            </a:r>
            <a:r>
              <a:rPr lang="hr-HR" dirty="0" err="1" smtClean="0"/>
              <a:t>she</a:t>
            </a:r>
            <a:r>
              <a:rPr lang="hr-HR" dirty="0" smtClean="0"/>
              <a:t> </a:t>
            </a:r>
            <a:r>
              <a:rPr lang="hr-HR" dirty="0" err="1" smtClean="0"/>
              <a:t>was</a:t>
            </a:r>
            <a:r>
              <a:rPr lang="hr-HR" dirty="0" smtClean="0"/>
              <a:t> </a:t>
            </a:r>
            <a:r>
              <a:rPr lang="hr-HR" dirty="0" err="1" smtClean="0"/>
              <a:t>elected</a:t>
            </a:r>
            <a:r>
              <a:rPr lang="hr-HR" dirty="0" smtClean="0"/>
              <a:t>, </a:t>
            </a:r>
            <a:r>
              <a:rPr lang="hr-HR" dirty="0" err="1" smtClean="0"/>
              <a:t>be</a:t>
            </a:r>
            <a:r>
              <a:rPr lang="hr-HR" dirty="0" smtClean="0"/>
              <a:t> </a:t>
            </a:r>
            <a:r>
              <a:rPr lang="hr-HR" dirty="0" err="1" smtClean="0"/>
              <a:t>appointed</a:t>
            </a:r>
            <a:r>
              <a:rPr lang="hr-HR" dirty="0" smtClean="0"/>
              <a:t> to </a:t>
            </a:r>
            <a:r>
              <a:rPr lang="hr-HR" dirty="0" err="1" smtClean="0"/>
              <a:t>any</a:t>
            </a:r>
            <a:r>
              <a:rPr lang="hr-HR" dirty="0" smtClean="0"/>
              <a:t> civil office </a:t>
            </a:r>
            <a:r>
              <a:rPr lang="hr-HR" dirty="0" err="1" smtClean="0"/>
              <a:t>under</a:t>
            </a:r>
            <a:r>
              <a:rPr lang="hr-HR" dirty="0" smtClean="0"/>
              <a:t> </a:t>
            </a:r>
            <a:r>
              <a:rPr lang="hr-HR" dirty="0" err="1" smtClean="0"/>
              <a:t>the</a:t>
            </a:r>
            <a:r>
              <a:rPr lang="hr-HR" dirty="0" smtClean="0"/>
              <a:t> </a:t>
            </a:r>
            <a:r>
              <a:rPr lang="hr-HR" dirty="0" err="1" smtClean="0"/>
              <a:t>Authority</a:t>
            </a:r>
            <a:r>
              <a:rPr lang="hr-HR" dirty="0" smtClean="0"/>
              <a:t> </a:t>
            </a:r>
            <a:r>
              <a:rPr lang="hr-HR" dirty="0" err="1" smtClean="0"/>
              <a:t>of</a:t>
            </a:r>
            <a:r>
              <a:rPr lang="hr-HR" dirty="0" smtClean="0"/>
              <a:t> </a:t>
            </a:r>
            <a:r>
              <a:rPr lang="hr-HR" dirty="0" err="1" smtClean="0"/>
              <a:t>the</a:t>
            </a:r>
            <a:r>
              <a:rPr lang="hr-HR" dirty="0" smtClean="0"/>
              <a:t> US </a:t>
            </a:r>
            <a:r>
              <a:rPr lang="hr-HR" dirty="0" err="1" smtClean="0"/>
              <a:t>which</a:t>
            </a:r>
            <a:r>
              <a:rPr lang="hr-HR" dirty="0" smtClean="0"/>
              <a:t> </a:t>
            </a:r>
            <a:r>
              <a:rPr lang="hr-HR" dirty="0" err="1" smtClean="0"/>
              <a:t>shall</a:t>
            </a:r>
            <a:r>
              <a:rPr lang="hr-HR" dirty="0" smtClean="0"/>
              <a:t> </a:t>
            </a:r>
            <a:r>
              <a:rPr lang="hr-HR" dirty="0" err="1" smtClean="0"/>
              <a:t>have</a:t>
            </a:r>
            <a:r>
              <a:rPr lang="hr-HR" dirty="0" smtClean="0"/>
              <a:t> </a:t>
            </a:r>
            <a:r>
              <a:rPr lang="hr-HR" dirty="0" err="1" smtClean="0"/>
              <a:t>been</a:t>
            </a:r>
            <a:r>
              <a:rPr lang="hr-HR" dirty="0" smtClean="0"/>
              <a:t> </a:t>
            </a:r>
            <a:r>
              <a:rPr lang="hr-HR" dirty="0" err="1" smtClean="0"/>
              <a:t>created</a:t>
            </a:r>
            <a:r>
              <a:rPr lang="hr-HR" dirty="0" smtClean="0"/>
              <a:t>, or </a:t>
            </a:r>
            <a:r>
              <a:rPr lang="hr-HR" dirty="0" err="1" smtClean="0"/>
              <a:t>the</a:t>
            </a:r>
            <a:r>
              <a:rPr lang="hr-HR" dirty="0" smtClean="0"/>
              <a:t> </a:t>
            </a:r>
            <a:r>
              <a:rPr lang="hr-HR" dirty="0" err="1" smtClean="0"/>
              <a:t>Emoluments</a:t>
            </a:r>
            <a:r>
              <a:rPr lang="hr-HR" dirty="0" smtClean="0"/>
              <a:t>___</a:t>
            </a:r>
            <a:r>
              <a:rPr lang="hr-HR" dirty="0" err="1" smtClean="0"/>
              <a:t>shall</a:t>
            </a:r>
            <a:r>
              <a:rPr lang="hr-HR" dirty="0" smtClean="0"/>
              <a:t> </a:t>
            </a:r>
            <a:r>
              <a:rPr lang="hr-HR" dirty="0" err="1" smtClean="0"/>
              <a:t>have</a:t>
            </a:r>
            <a:r>
              <a:rPr lang="hr-HR" dirty="0" smtClean="0"/>
              <a:t> </a:t>
            </a:r>
            <a:r>
              <a:rPr lang="hr-HR" dirty="0" err="1" smtClean="0"/>
              <a:t>been</a:t>
            </a:r>
            <a:r>
              <a:rPr lang="hr-HR" dirty="0" smtClean="0"/>
              <a:t> </a:t>
            </a:r>
            <a:r>
              <a:rPr lang="hr-HR" dirty="0" err="1" smtClean="0"/>
              <a:t>increased</a:t>
            </a:r>
            <a:r>
              <a:rPr lang="hr-HR" dirty="0" smtClean="0"/>
              <a:t> </a:t>
            </a:r>
            <a:r>
              <a:rPr lang="hr-HR" dirty="0" err="1" smtClean="0"/>
              <a:t>during</a:t>
            </a:r>
            <a:r>
              <a:rPr lang="hr-HR" dirty="0" smtClean="0"/>
              <a:t> </a:t>
            </a:r>
            <a:r>
              <a:rPr lang="hr-HR" dirty="0" err="1" smtClean="0"/>
              <a:t>such</a:t>
            </a:r>
            <a:r>
              <a:rPr lang="hr-HR" dirty="0" smtClean="0"/>
              <a:t> time.</a:t>
            </a:r>
            <a:endParaRPr lang="hr-H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sz="3200" dirty="0" err="1" smtClean="0"/>
              <a:t>herein</a:t>
            </a:r>
            <a:r>
              <a:rPr lang="hr-HR" sz="3200" dirty="0" smtClean="0"/>
              <a:t>, </a:t>
            </a:r>
            <a:r>
              <a:rPr lang="hr-HR" sz="3200" dirty="0" err="1" smtClean="0"/>
              <a:t>hereby</a:t>
            </a:r>
            <a:r>
              <a:rPr lang="hr-HR" sz="3200" dirty="0" smtClean="0"/>
              <a:t>, </a:t>
            </a:r>
            <a:r>
              <a:rPr lang="hr-HR" sz="3200" dirty="0" err="1" smtClean="0"/>
              <a:t>hereunto</a:t>
            </a:r>
            <a:r>
              <a:rPr lang="hr-HR" sz="3200" dirty="0" smtClean="0"/>
              <a:t>, </a:t>
            </a:r>
            <a:r>
              <a:rPr lang="hr-HR" sz="3200" dirty="0" err="1" smtClean="0"/>
              <a:t>thereof</a:t>
            </a:r>
            <a:r>
              <a:rPr lang="hr-HR" sz="3200" dirty="0" smtClean="0"/>
              <a:t> (3x), </a:t>
            </a:r>
            <a:r>
              <a:rPr lang="hr-HR" sz="3200" dirty="0" err="1" smtClean="0"/>
              <a:t>therefrom</a:t>
            </a:r>
            <a:r>
              <a:rPr lang="hr-HR" sz="3200" dirty="0" smtClean="0"/>
              <a:t>, </a:t>
            </a:r>
            <a:r>
              <a:rPr lang="hr-HR" sz="3200" dirty="0" err="1" smtClean="0"/>
              <a:t>therein</a:t>
            </a:r>
            <a:r>
              <a:rPr lang="hr-HR" sz="3200" dirty="0" smtClean="0"/>
              <a:t>, </a:t>
            </a:r>
            <a:r>
              <a:rPr lang="hr-HR" sz="3200" dirty="0" err="1" smtClean="0"/>
              <a:t>wherein</a:t>
            </a:r>
            <a:r>
              <a:rPr lang="hr-HR" sz="3200" dirty="0" smtClean="0"/>
              <a:t>, </a:t>
            </a:r>
            <a:r>
              <a:rPr lang="hr-HR" sz="3200" dirty="0" err="1" smtClean="0"/>
              <a:t>whereof</a:t>
            </a:r>
            <a:endParaRPr lang="hr-HR" dirty="0"/>
          </a:p>
        </p:txBody>
      </p:sp>
      <p:sp>
        <p:nvSpPr>
          <p:cNvPr id="3" name="Content Placeholder 2"/>
          <p:cNvSpPr>
            <a:spLocks noGrp="1"/>
          </p:cNvSpPr>
          <p:nvPr>
            <p:ph sz="quarter" idx="1"/>
          </p:nvPr>
        </p:nvSpPr>
        <p:spPr/>
        <p:txBody>
          <a:bodyPr/>
          <a:lstStyle/>
          <a:p>
            <a:r>
              <a:rPr lang="hr-HR" dirty="0" smtClean="0"/>
              <a:t>No </a:t>
            </a:r>
            <a:r>
              <a:rPr lang="hr-HR" dirty="0" err="1" smtClean="0"/>
              <a:t>person</a:t>
            </a:r>
            <a:r>
              <a:rPr lang="hr-HR" dirty="0" smtClean="0"/>
              <a:t> </a:t>
            </a:r>
            <a:r>
              <a:rPr lang="hr-HR" dirty="0" err="1" smtClean="0"/>
              <a:t>held</a:t>
            </a:r>
            <a:r>
              <a:rPr lang="hr-HR" dirty="0" smtClean="0"/>
              <a:t> to service or </a:t>
            </a:r>
            <a:r>
              <a:rPr lang="hr-HR" dirty="0" err="1" smtClean="0"/>
              <a:t>labour</a:t>
            </a:r>
            <a:r>
              <a:rPr lang="hr-HR" dirty="0" smtClean="0"/>
              <a:t> </a:t>
            </a:r>
            <a:r>
              <a:rPr lang="hr-HR" dirty="0" err="1" smtClean="0"/>
              <a:t>in</a:t>
            </a:r>
            <a:r>
              <a:rPr lang="hr-HR" dirty="0" smtClean="0"/>
              <a:t> one state, </a:t>
            </a:r>
            <a:r>
              <a:rPr lang="hr-HR" dirty="0" err="1" smtClean="0"/>
              <a:t>under</a:t>
            </a:r>
            <a:r>
              <a:rPr lang="hr-HR" dirty="0" smtClean="0"/>
              <a:t> </a:t>
            </a:r>
            <a:r>
              <a:rPr lang="hr-HR" dirty="0" err="1" smtClean="0"/>
              <a:t>the</a:t>
            </a:r>
            <a:r>
              <a:rPr lang="hr-HR" dirty="0" smtClean="0"/>
              <a:t> </a:t>
            </a:r>
            <a:r>
              <a:rPr lang="hr-HR" dirty="0" err="1" smtClean="0"/>
              <a:t>laws</a:t>
            </a:r>
            <a:r>
              <a:rPr lang="hr-HR" dirty="0" smtClean="0"/>
              <a:t> ___</a:t>
            </a:r>
            <a:r>
              <a:rPr lang="hr-HR" dirty="0" err="1" smtClean="0"/>
              <a:t>escaping</a:t>
            </a:r>
            <a:r>
              <a:rPr lang="hr-HR" dirty="0" smtClean="0"/>
              <a:t> </a:t>
            </a:r>
            <a:r>
              <a:rPr lang="hr-HR" dirty="0" err="1" smtClean="0"/>
              <a:t>into</a:t>
            </a:r>
            <a:r>
              <a:rPr lang="hr-HR" dirty="0" smtClean="0"/>
              <a:t> </a:t>
            </a:r>
            <a:r>
              <a:rPr lang="hr-HR" dirty="0" err="1" smtClean="0"/>
              <a:t>another</a:t>
            </a:r>
            <a:r>
              <a:rPr lang="hr-HR" dirty="0" smtClean="0"/>
              <a:t>, </a:t>
            </a:r>
            <a:r>
              <a:rPr lang="hr-HR" dirty="0" err="1" smtClean="0"/>
              <a:t>shall</a:t>
            </a:r>
            <a:r>
              <a:rPr lang="hr-HR" dirty="0" smtClean="0"/>
              <a:t>, </a:t>
            </a:r>
            <a:r>
              <a:rPr lang="hr-HR" dirty="0" err="1" smtClean="0"/>
              <a:t>in</a:t>
            </a:r>
            <a:r>
              <a:rPr lang="hr-HR" dirty="0" smtClean="0"/>
              <a:t> </a:t>
            </a:r>
            <a:r>
              <a:rPr lang="hr-HR" dirty="0" err="1" smtClean="0"/>
              <a:t>consequence</a:t>
            </a:r>
            <a:r>
              <a:rPr lang="hr-HR" dirty="0" smtClean="0"/>
              <a:t> </a:t>
            </a:r>
            <a:r>
              <a:rPr lang="hr-HR" dirty="0" err="1" smtClean="0"/>
              <a:t>of</a:t>
            </a:r>
            <a:r>
              <a:rPr lang="hr-HR" dirty="0" smtClean="0"/>
              <a:t> </a:t>
            </a:r>
            <a:r>
              <a:rPr lang="hr-HR" dirty="0" err="1" smtClean="0"/>
              <a:t>any</a:t>
            </a:r>
            <a:r>
              <a:rPr lang="hr-HR" dirty="0" smtClean="0"/>
              <a:t> </a:t>
            </a:r>
            <a:r>
              <a:rPr lang="hr-HR" dirty="0" err="1" smtClean="0"/>
              <a:t>law</a:t>
            </a:r>
            <a:r>
              <a:rPr lang="hr-HR" dirty="0" smtClean="0"/>
              <a:t> or </a:t>
            </a:r>
            <a:r>
              <a:rPr lang="hr-HR" dirty="0" err="1" smtClean="0"/>
              <a:t>regulation</a:t>
            </a:r>
            <a:r>
              <a:rPr lang="hr-HR" dirty="0" smtClean="0"/>
              <a:t>___</a:t>
            </a:r>
            <a:r>
              <a:rPr lang="hr-HR" dirty="0" err="1" smtClean="0"/>
              <a:t>be</a:t>
            </a:r>
            <a:r>
              <a:rPr lang="hr-HR" dirty="0" smtClean="0"/>
              <a:t> </a:t>
            </a:r>
            <a:r>
              <a:rPr lang="hr-HR" dirty="0" err="1" smtClean="0"/>
              <a:t>discharged</a:t>
            </a:r>
            <a:r>
              <a:rPr lang="hr-HR" dirty="0" smtClean="0"/>
              <a:t> </a:t>
            </a:r>
            <a:r>
              <a:rPr lang="hr-HR" dirty="0" err="1" smtClean="0"/>
              <a:t>from</a:t>
            </a:r>
            <a:r>
              <a:rPr lang="hr-HR" dirty="0" smtClean="0"/>
              <a:t> </a:t>
            </a:r>
            <a:r>
              <a:rPr lang="hr-HR" dirty="0" err="1" smtClean="0"/>
              <a:t>such</a:t>
            </a:r>
            <a:r>
              <a:rPr lang="hr-HR" dirty="0" smtClean="0"/>
              <a:t> service or </a:t>
            </a:r>
            <a:r>
              <a:rPr lang="hr-HR" dirty="0" err="1" smtClean="0"/>
              <a:t>labour</a:t>
            </a:r>
            <a:r>
              <a:rPr lang="hr-HR" dirty="0" smtClean="0"/>
              <a:t> </a:t>
            </a:r>
            <a:r>
              <a:rPr lang="hr-HR" dirty="0" err="1" smtClean="0"/>
              <a:t>may</a:t>
            </a:r>
            <a:r>
              <a:rPr lang="hr-HR" dirty="0" smtClean="0"/>
              <a:t> </a:t>
            </a:r>
            <a:r>
              <a:rPr lang="hr-HR" dirty="0" err="1" smtClean="0"/>
              <a:t>be</a:t>
            </a:r>
            <a:r>
              <a:rPr lang="hr-HR" dirty="0" smtClean="0"/>
              <a:t> </a:t>
            </a:r>
            <a:r>
              <a:rPr lang="hr-HR" dirty="0" err="1" smtClean="0"/>
              <a:t>due</a:t>
            </a:r>
            <a:r>
              <a:rPr lang="hr-HR" dirty="0" smtClean="0"/>
              <a:t>.</a:t>
            </a:r>
          </a:p>
          <a:p>
            <a:r>
              <a:rPr lang="hr-HR" dirty="0" err="1" smtClean="0"/>
              <a:t>In</a:t>
            </a:r>
            <a:r>
              <a:rPr lang="hr-HR" dirty="0" smtClean="0"/>
              <a:t> </a:t>
            </a:r>
            <a:r>
              <a:rPr lang="hr-HR" dirty="0" err="1" smtClean="0"/>
              <a:t>witness</a:t>
            </a:r>
            <a:r>
              <a:rPr lang="hr-HR" dirty="0" smtClean="0"/>
              <a:t>_____</a:t>
            </a:r>
            <a:r>
              <a:rPr lang="hr-HR" dirty="0" err="1" smtClean="0"/>
              <a:t>we</a:t>
            </a:r>
            <a:r>
              <a:rPr lang="hr-HR" dirty="0" smtClean="0"/>
              <a:t> </a:t>
            </a:r>
            <a:r>
              <a:rPr lang="hr-HR" dirty="0" err="1" smtClean="0"/>
              <a:t>have</a:t>
            </a:r>
            <a:r>
              <a:rPr lang="hr-HR" dirty="0" smtClean="0"/>
              <a:t>____</a:t>
            </a:r>
            <a:r>
              <a:rPr lang="hr-HR" dirty="0" err="1" smtClean="0"/>
              <a:t>subscribed</a:t>
            </a:r>
            <a:r>
              <a:rPr lang="hr-HR" dirty="0" smtClean="0"/>
              <a:t> </a:t>
            </a:r>
            <a:r>
              <a:rPr lang="hr-HR" dirty="0" err="1" smtClean="0"/>
              <a:t>our</a:t>
            </a:r>
            <a:r>
              <a:rPr lang="hr-HR" dirty="0" smtClean="0"/>
              <a:t> </a:t>
            </a:r>
            <a:r>
              <a:rPr lang="hr-HR" dirty="0" err="1" smtClean="0"/>
              <a:t>names</a:t>
            </a:r>
            <a:endParaRPr lang="hr-HR" dirty="0" smtClean="0"/>
          </a:p>
          <a:p>
            <a:r>
              <a:rPr lang="hr-HR" dirty="0" err="1" smtClean="0"/>
              <a:t>and</a:t>
            </a:r>
            <a:r>
              <a:rPr lang="hr-HR" dirty="0" smtClean="0"/>
              <a:t> </a:t>
            </a:r>
            <a:r>
              <a:rPr lang="hr-HR" dirty="0" err="1" smtClean="0"/>
              <a:t>the</a:t>
            </a:r>
            <a:r>
              <a:rPr lang="hr-HR" dirty="0" smtClean="0"/>
              <a:t> </a:t>
            </a:r>
            <a:r>
              <a:rPr lang="hr-HR" dirty="0" err="1" smtClean="0"/>
              <a:t>Congress</a:t>
            </a:r>
            <a:r>
              <a:rPr lang="hr-HR" dirty="0" smtClean="0"/>
              <a:t> </a:t>
            </a:r>
            <a:r>
              <a:rPr lang="hr-HR" dirty="0" err="1" smtClean="0"/>
              <a:t>may</a:t>
            </a:r>
            <a:r>
              <a:rPr lang="hr-HR" dirty="0" smtClean="0"/>
              <a:t> </a:t>
            </a:r>
            <a:r>
              <a:rPr lang="hr-HR" dirty="0" err="1" smtClean="0"/>
              <a:t>by</a:t>
            </a:r>
            <a:r>
              <a:rPr lang="hr-HR" dirty="0" smtClean="0"/>
              <a:t> </a:t>
            </a:r>
            <a:r>
              <a:rPr lang="hr-HR" dirty="0" err="1" smtClean="0"/>
              <a:t>law</a:t>
            </a:r>
            <a:r>
              <a:rPr lang="hr-HR" dirty="0" smtClean="0"/>
              <a:t> provide for </a:t>
            </a:r>
            <a:r>
              <a:rPr lang="hr-HR" dirty="0" err="1" smtClean="0"/>
              <a:t>the</a:t>
            </a:r>
            <a:r>
              <a:rPr lang="hr-HR" dirty="0" smtClean="0"/>
              <a:t> </a:t>
            </a:r>
            <a:r>
              <a:rPr lang="hr-HR" dirty="0" err="1" smtClean="0"/>
              <a:t>case</a:t>
            </a:r>
            <a:r>
              <a:rPr lang="hr-HR" dirty="0" smtClean="0"/>
              <a:t> ____</a:t>
            </a:r>
            <a:r>
              <a:rPr lang="hr-HR" dirty="0" err="1" smtClean="0"/>
              <a:t>neither</a:t>
            </a:r>
            <a:r>
              <a:rPr lang="hr-HR" dirty="0" smtClean="0"/>
              <a:t> </a:t>
            </a:r>
            <a:r>
              <a:rPr lang="hr-HR" dirty="0" err="1" smtClean="0"/>
              <a:t>President</a:t>
            </a:r>
            <a:r>
              <a:rPr lang="hr-HR" dirty="0" smtClean="0"/>
              <a:t>-</a:t>
            </a:r>
            <a:r>
              <a:rPr lang="hr-HR" dirty="0" err="1" smtClean="0"/>
              <a:t>elect</a:t>
            </a:r>
            <a:r>
              <a:rPr lang="hr-HR" dirty="0" smtClean="0"/>
              <a:t>, nor a Vice-</a:t>
            </a:r>
            <a:r>
              <a:rPr lang="hr-HR" dirty="0" err="1" smtClean="0"/>
              <a:t>President</a:t>
            </a:r>
            <a:r>
              <a:rPr lang="hr-HR" dirty="0" smtClean="0"/>
              <a:t> </a:t>
            </a:r>
            <a:r>
              <a:rPr lang="hr-HR" dirty="0" err="1" smtClean="0"/>
              <a:t>shall</a:t>
            </a:r>
            <a:r>
              <a:rPr lang="hr-HR" dirty="0" smtClean="0"/>
              <a:t> </a:t>
            </a:r>
            <a:r>
              <a:rPr lang="hr-HR" dirty="0" err="1" smtClean="0"/>
              <a:t>have</a:t>
            </a:r>
            <a:r>
              <a:rPr lang="hr-HR" dirty="0" smtClean="0"/>
              <a:t> </a:t>
            </a:r>
            <a:r>
              <a:rPr lang="hr-HR" dirty="0" err="1" smtClean="0"/>
              <a:t>qualified</a:t>
            </a:r>
            <a:r>
              <a:rPr lang="hr-HR" dirty="0" smtClean="0"/>
              <a:t> (…)</a:t>
            </a:r>
          </a:p>
          <a:p>
            <a:endParaRPr lang="hr-H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endParaRPr lang="hr-HR" dirty="0"/>
          </a:p>
        </p:txBody>
      </p:sp>
      <p:sp>
        <p:nvSpPr>
          <p:cNvPr id="3" name="Content Placeholder 2"/>
          <p:cNvSpPr>
            <a:spLocks noGrp="1"/>
          </p:cNvSpPr>
          <p:nvPr>
            <p:ph sz="quarter" idx="1"/>
          </p:nvPr>
        </p:nvSpPr>
        <p:spPr/>
        <p:txBody>
          <a:bodyPr/>
          <a:lstStyle/>
          <a:p>
            <a:r>
              <a:rPr lang="hr-HR" dirty="0" err="1" smtClean="0"/>
              <a:t>All</a:t>
            </a:r>
            <a:r>
              <a:rPr lang="hr-HR" dirty="0" smtClean="0"/>
              <a:t> legislative </a:t>
            </a:r>
            <a:r>
              <a:rPr lang="hr-HR" dirty="0" err="1" smtClean="0"/>
              <a:t>powers</a:t>
            </a:r>
            <a:r>
              <a:rPr lang="hr-HR" dirty="0" smtClean="0"/>
              <a:t> </a:t>
            </a:r>
            <a:r>
              <a:rPr lang="hr-HR" b="1" dirty="0" err="1" smtClean="0"/>
              <a:t>herein</a:t>
            </a:r>
            <a:r>
              <a:rPr lang="hr-HR" dirty="0" smtClean="0"/>
              <a:t> </a:t>
            </a:r>
            <a:r>
              <a:rPr lang="hr-HR" dirty="0" err="1" smtClean="0"/>
              <a:t>granted</a:t>
            </a:r>
            <a:r>
              <a:rPr lang="hr-HR" dirty="0" smtClean="0"/>
              <a:t> </a:t>
            </a:r>
            <a:r>
              <a:rPr lang="hr-HR" dirty="0" err="1" smtClean="0"/>
              <a:t>shall</a:t>
            </a:r>
            <a:r>
              <a:rPr lang="hr-HR" dirty="0" smtClean="0"/>
              <a:t> </a:t>
            </a:r>
            <a:r>
              <a:rPr lang="hr-HR" dirty="0" err="1" smtClean="0"/>
              <a:t>be</a:t>
            </a:r>
            <a:r>
              <a:rPr lang="hr-HR" dirty="0" smtClean="0"/>
              <a:t> </a:t>
            </a:r>
            <a:r>
              <a:rPr lang="hr-HR" dirty="0" err="1" smtClean="0"/>
              <a:t>vested</a:t>
            </a:r>
            <a:r>
              <a:rPr lang="hr-HR" dirty="0" smtClean="0"/>
              <a:t> </a:t>
            </a:r>
            <a:r>
              <a:rPr lang="hr-HR" dirty="0" err="1" smtClean="0"/>
              <a:t>in</a:t>
            </a:r>
            <a:r>
              <a:rPr lang="hr-HR" dirty="0" smtClean="0"/>
              <a:t> a </a:t>
            </a:r>
            <a:r>
              <a:rPr lang="hr-HR" dirty="0" err="1" smtClean="0"/>
              <a:t>Congress</a:t>
            </a:r>
            <a:r>
              <a:rPr lang="hr-HR" dirty="0" smtClean="0"/>
              <a:t> </a:t>
            </a:r>
            <a:r>
              <a:rPr lang="hr-HR" dirty="0" err="1" smtClean="0"/>
              <a:t>of</a:t>
            </a:r>
            <a:r>
              <a:rPr lang="hr-HR" dirty="0" smtClean="0"/>
              <a:t> </a:t>
            </a:r>
            <a:r>
              <a:rPr lang="hr-HR" dirty="0" err="1" smtClean="0"/>
              <a:t>the</a:t>
            </a:r>
            <a:r>
              <a:rPr lang="hr-HR" dirty="0" smtClean="0"/>
              <a:t> United </a:t>
            </a:r>
            <a:r>
              <a:rPr lang="hr-HR" dirty="0" err="1" smtClean="0"/>
              <a:t>States</a:t>
            </a:r>
            <a:r>
              <a:rPr lang="hr-HR" dirty="0" smtClean="0"/>
              <a:t>, </a:t>
            </a:r>
            <a:r>
              <a:rPr lang="hr-HR" dirty="0" err="1" smtClean="0"/>
              <a:t>which</a:t>
            </a:r>
            <a:r>
              <a:rPr lang="hr-HR" dirty="0" smtClean="0"/>
              <a:t> </a:t>
            </a:r>
            <a:r>
              <a:rPr lang="hr-HR" dirty="0" err="1" smtClean="0"/>
              <a:t>shall</a:t>
            </a:r>
            <a:r>
              <a:rPr lang="hr-HR" dirty="0" smtClean="0"/>
              <a:t> </a:t>
            </a:r>
            <a:r>
              <a:rPr lang="hr-HR" dirty="0" err="1" smtClean="0"/>
              <a:t>consist</a:t>
            </a:r>
            <a:r>
              <a:rPr lang="hr-HR" dirty="0" smtClean="0"/>
              <a:t> </a:t>
            </a:r>
            <a:r>
              <a:rPr lang="hr-HR" dirty="0" err="1" smtClean="0"/>
              <a:t>of</a:t>
            </a:r>
            <a:r>
              <a:rPr lang="hr-HR" dirty="0" smtClean="0"/>
              <a:t> a Senate </a:t>
            </a:r>
            <a:r>
              <a:rPr lang="hr-HR" dirty="0" err="1" smtClean="0"/>
              <a:t>and</a:t>
            </a:r>
            <a:r>
              <a:rPr lang="hr-HR" dirty="0" smtClean="0"/>
              <a:t> </a:t>
            </a:r>
            <a:r>
              <a:rPr lang="hr-HR" dirty="0" err="1" smtClean="0"/>
              <a:t>House</a:t>
            </a:r>
            <a:r>
              <a:rPr lang="hr-HR" dirty="0" smtClean="0"/>
              <a:t> </a:t>
            </a:r>
            <a:r>
              <a:rPr lang="hr-HR" dirty="0" err="1" smtClean="0"/>
              <a:t>of</a:t>
            </a:r>
            <a:r>
              <a:rPr lang="hr-HR" dirty="0" smtClean="0"/>
              <a:t> </a:t>
            </a:r>
            <a:r>
              <a:rPr lang="hr-HR" dirty="0" err="1" smtClean="0"/>
              <a:t>Representatives</a:t>
            </a:r>
            <a:endParaRPr lang="hr-HR" dirty="0" smtClean="0"/>
          </a:p>
          <a:p>
            <a:r>
              <a:rPr lang="hr-HR" dirty="0" err="1" smtClean="0"/>
              <a:t>Assessments</a:t>
            </a:r>
            <a:r>
              <a:rPr lang="hr-HR" dirty="0" smtClean="0"/>
              <a:t> are </a:t>
            </a:r>
            <a:r>
              <a:rPr lang="hr-HR" dirty="0" err="1" smtClean="0"/>
              <a:t>those</a:t>
            </a:r>
            <a:r>
              <a:rPr lang="hr-HR" dirty="0" smtClean="0"/>
              <a:t> </a:t>
            </a:r>
            <a:r>
              <a:rPr lang="hr-HR" dirty="0" err="1" smtClean="0"/>
              <a:t>special</a:t>
            </a:r>
            <a:r>
              <a:rPr lang="hr-HR" dirty="0" smtClean="0"/>
              <a:t> </a:t>
            </a:r>
            <a:r>
              <a:rPr lang="hr-HR" dirty="0" err="1" smtClean="0"/>
              <a:t>and</a:t>
            </a:r>
            <a:r>
              <a:rPr lang="hr-HR" dirty="0" smtClean="0"/>
              <a:t> </a:t>
            </a:r>
            <a:r>
              <a:rPr lang="hr-HR" dirty="0" err="1" smtClean="0"/>
              <a:t>local</a:t>
            </a:r>
            <a:r>
              <a:rPr lang="hr-HR" dirty="0" smtClean="0"/>
              <a:t> </a:t>
            </a:r>
            <a:r>
              <a:rPr lang="hr-HR" dirty="0" err="1" smtClean="0"/>
              <a:t>impositions</a:t>
            </a:r>
            <a:r>
              <a:rPr lang="hr-HR" dirty="0" smtClean="0"/>
              <a:t> </a:t>
            </a:r>
            <a:r>
              <a:rPr lang="hr-HR" dirty="0" err="1" smtClean="0"/>
              <a:t>upon</a:t>
            </a:r>
            <a:r>
              <a:rPr lang="hr-HR" dirty="0" smtClean="0"/>
              <a:t> </a:t>
            </a:r>
            <a:r>
              <a:rPr lang="hr-HR" dirty="0" err="1" smtClean="0"/>
              <a:t>property</a:t>
            </a:r>
            <a:r>
              <a:rPr lang="hr-HR" dirty="0" smtClean="0"/>
              <a:t> </a:t>
            </a:r>
            <a:r>
              <a:rPr lang="hr-HR" dirty="0" err="1" smtClean="0"/>
              <a:t>which</a:t>
            </a:r>
            <a:r>
              <a:rPr lang="hr-HR" dirty="0" smtClean="0"/>
              <a:t> </a:t>
            </a:r>
            <a:r>
              <a:rPr lang="hr-HR" dirty="0" err="1" smtClean="0"/>
              <a:t>are</a:t>
            </a:r>
            <a:r>
              <a:rPr lang="hr-HR" dirty="0" smtClean="0"/>
              <a:t> </a:t>
            </a:r>
            <a:r>
              <a:rPr lang="hr-HR" dirty="0" err="1" smtClean="0"/>
              <a:t>necessary</a:t>
            </a:r>
            <a:r>
              <a:rPr lang="hr-HR" dirty="0" smtClean="0"/>
              <a:t> to </a:t>
            </a:r>
            <a:r>
              <a:rPr lang="hr-HR" dirty="0" err="1" smtClean="0"/>
              <a:t>pay</a:t>
            </a:r>
            <a:r>
              <a:rPr lang="hr-HR" dirty="0" smtClean="0"/>
              <a:t> for </a:t>
            </a:r>
            <a:r>
              <a:rPr lang="hr-HR" dirty="0" err="1" smtClean="0"/>
              <a:t>the</a:t>
            </a:r>
            <a:r>
              <a:rPr lang="hr-HR" dirty="0" smtClean="0"/>
              <a:t> </a:t>
            </a:r>
            <a:r>
              <a:rPr lang="hr-HR" dirty="0" err="1" smtClean="0"/>
              <a:t>improvements</a:t>
            </a:r>
            <a:r>
              <a:rPr lang="hr-HR" dirty="0" smtClean="0"/>
              <a:t> </a:t>
            </a:r>
            <a:r>
              <a:rPr lang="hr-HR" dirty="0" err="1" smtClean="0"/>
              <a:t>and</a:t>
            </a:r>
            <a:r>
              <a:rPr lang="hr-HR" dirty="0" smtClean="0"/>
              <a:t> are </a:t>
            </a:r>
            <a:r>
              <a:rPr lang="hr-HR" dirty="0" err="1" smtClean="0"/>
              <a:t>laid</a:t>
            </a:r>
            <a:r>
              <a:rPr lang="hr-HR" dirty="0" smtClean="0"/>
              <a:t> </a:t>
            </a:r>
            <a:r>
              <a:rPr lang="hr-HR" dirty="0" err="1" smtClean="0"/>
              <a:t>with</a:t>
            </a:r>
            <a:r>
              <a:rPr lang="hr-HR" dirty="0" smtClean="0"/>
              <a:t> reference to </a:t>
            </a:r>
            <a:r>
              <a:rPr lang="hr-HR" dirty="0" err="1" smtClean="0"/>
              <a:t>special</a:t>
            </a:r>
            <a:r>
              <a:rPr lang="hr-HR" dirty="0" smtClean="0"/>
              <a:t> </a:t>
            </a:r>
            <a:r>
              <a:rPr lang="hr-HR" dirty="0" err="1" smtClean="0"/>
              <a:t>benefit</a:t>
            </a:r>
            <a:r>
              <a:rPr lang="hr-HR" dirty="0" smtClean="0"/>
              <a:t> </a:t>
            </a:r>
            <a:r>
              <a:rPr lang="hr-HR" dirty="0" err="1" smtClean="0"/>
              <a:t>which</a:t>
            </a:r>
            <a:r>
              <a:rPr lang="hr-HR" dirty="0" smtClean="0"/>
              <a:t> </a:t>
            </a:r>
            <a:r>
              <a:rPr lang="hr-HR" dirty="0" err="1" smtClean="0"/>
              <a:t>the</a:t>
            </a:r>
            <a:r>
              <a:rPr lang="hr-HR" dirty="0" smtClean="0"/>
              <a:t> </a:t>
            </a:r>
            <a:r>
              <a:rPr lang="hr-HR" dirty="0" err="1" smtClean="0"/>
              <a:t>property</a:t>
            </a:r>
            <a:r>
              <a:rPr lang="hr-HR" dirty="0" smtClean="0"/>
              <a:t> is </a:t>
            </a:r>
            <a:r>
              <a:rPr lang="hr-HR" dirty="0" err="1" smtClean="0"/>
              <a:t>supposed</a:t>
            </a:r>
            <a:r>
              <a:rPr lang="hr-HR" dirty="0" smtClean="0"/>
              <a:t> to </a:t>
            </a:r>
            <a:r>
              <a:rPr lang="hr-HR" dirty="0" err="1" smtClean="0"/>
              <a:t>have</a:t>
            </a:r>
            <a:r>
              <a:rPr lang="hr-HR" dirty="0" smtClean="0"/>
              <a:t> </a:t>
            </a:r>
            <a:r>
              <a:rPr lang="hr-HR" dirty="0" err="1" smtClean="0"/>
              <a:t>derived</a:t>
            </a:r>
            <a:r>
              <a:rPr lang="hr-HR" dirty="0" smtClean="0"/>
              <a:t> </a:t>
            </a:r>
            <a:r>
              <a:rPr lang="hr-HR" b="1" dirty="0" err="1" smtClean="0"/>
              <a:t>therefrom</a:t>
            </a:r>
            <a:r>
              <a:rPr lang="hr-HR" b="1" dirty="0" smtClean="0"/>
              <a:t>.</a:t>
            </a:r>
          </a:p>
          <a:p>
            <a:endParaRPr lang="hr-H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endParaRPr lang="hr-HR" dirty="0"/>
          </a:p>
        </p:txBody>
      </p:sp>
      <p:sp>
        <p:nvSpPr>
          <p:cNvPr id="3" name="Content Placeholder 2"/>
          <p:cNvSpPr>
            <a:spLocks noGrp="1"/>
          </p:cNvSpPr>
          <p:nvPr>
            <p:ph sz="quarter" idx="1"/>
          </p:nvPr>
        </p:nvSpPr>
        <p:spPr/>
        <p:txBody>
          <a:bodyPr/>
          <a:lstStyle/>
          <a:p>
            <a:r>
              <a:rPr lang="hr-HR" dirty="0" err="1" smtClean="0"/>
              <a:t>Taxes</a:t>
            </a:r>
            <a:r>
              <a:rPr lang="hr-HR" dirty="0" smtClean="0"/>
              <a:t>, as </a:t>
            </a:r>
            <a:r>
              <a:rPr lang="hr-HR" dirty="0" err="1" smtClean="0"/>
              <a:t>the</a:t>
            </a:r>
            <a:r>
              <a:rPr lang="hr-HR" dirty="0" smtClean="0"/>
              <a:t> </a:t>
            </a:r>
            <a:r>
              <a:rPr lang="hr-HR" dirty="0" err="1" smtClean="0"/>
              <a:t>term</a:t>
            </a:r>
            <a:r>
              <a:rPr lang="hr-HR" dirty="0" smtClean="0"/>
              <a:t> is </a:t>
            </a:r>
            <a:r>
              <a:rPr lang="hr-HR" dirty="0" err="1" smtClean="0"/>
              <a:t>generally</a:t>
            </a:r>
            <a:r>
              <a:rPr lang="hr-HR" dirty="0" smtClean="0"/>
              <a:t> </a:t>
            </a:r>
            <a:r>
              <a:rPr lang="hr-HR" dirty="0" err="1" smtClean="0"/>
              <a:t>used</a:t>
            </a:r>
            <a:r>
              <a:rPr lang="hr-HR" dirty="0" smtClean="0"/>
              <a:t>, are </a:t>
            </a:r>
            <a:r>
              <a:rPr lang="hr-HR" dirty="0" err="1" smtClean="0"/>
              <a:t>public</a:t>
            </a:r>
            <a:r>
              <a:rPr lang="hr-HR" dirty="0" smtClean="0"/>
              <a:t> </a:t>
            </a:r>
            <a:r>
              <a:rPr lang="hr-HR" dirty="0" err="1" smtClean="0"/>
              <a:t>burdens</a:t>
            </a:r>
            <a:r>
              <a:rPr lang="hr-HR" dirty="0" smtClean="0"/>
              <a:t> </a:t>
            </a:r>
            <a:r>
              <a:rPr lang="hr-HR" dirty="0" err="1" smtClean="0"/>
              <a:t>imposed</a:t>
            </a:r>
            <a:r>
              <a:rPr lang="hr-HR" dirty="0" smtClean="0"/>
              <a:t> </a:t>
            </a:r>
            <a:r>
              <a:rPr lang="hr-HR" dirty="0" err="1" smtClean="0"/>
              <a:t>generally</a:t>
            </a:r>
            <a:r>
              <a:rPr lang="hr-HR" dirty="0" smtClean="0"/>
              <a:t> </a:t>
            </a:r>
            <a:r>
              <a:rPr lang="hr-HR" dirty="0" err="1" smtClean="0"/>
              <a:t>upon</a:t>
            </a:r>
            <a:r>
              <a:rPr lang="hr-HR" dirty="0" smtClean="0"/>
              <a:t> </a:t>
            </a:r>
            <a:r>
              <a:rPr lang="hr-HR" dirty="0" err="1" smtClean="0"/>
              <a:t>the</a:t>
            </a:r>
            <a:r>
              <a:rPr lang="hr-HR" dirty="0" smtClean="0"/>
              <a:t> </a:t>
            </a:r>
            <a:r>
              <a:rPr lang="hr-HR" dirty="0" err="1" smtClean="0"/>
              <a:t>inhabitants</a:t>
            </a:r>
            <a:r>
              <a:rPr lang="hr-HR" dirty="0" smtClean="0"/>
              <a:t> </a:t>
            </a:r>
            <a:r>
              <a:rPr lang="hr-HR" dirty="0" err="1" smtClean="0"/>
              <a:t>of</a:t>
            </a:r>
            <a:r>
              <a:rPr lang="hr-HR" dirty="0" smtClean="0"/>
              <a:t> </a:t>
            </a:r>
            <a:r>
              <a:rPr lang="hr-HR" dirty="0" err="1" smtClean="0"/>
              <a:t>the</a:t>
            </a:r>
            <a:r>
              <a:rPr lang="hr-HR" dirty="0" smtClean="0"/>
              <a:t> </a:t>
            </a:r>
            <a:r>
              <a:rPr lang="hr-HR" dirty="0" err="1" smtClean="0"/>
              <a:t>whole</a:t>
            </a:r>
            <a:r>
              <a:rPr lang="hr-HR" dirty="0" smtClean="0"/>
              <a:t> State, or </a:t>
            </a:r>
            <a:r>
              <a:rPr lang="hr-HR" dirty="0" err="1" smtClean="0"/>
              <a:t>upon</a:t>
            </a:r>
            <a:r>
              <a:rPr lang="hr-HR" dirty="0" smtClean="0"/>
              <a:t> some civil </a:t>
            </a:r>
            <a:r>
              <a:rPr lang="hr-HR" dirty="0" err="1" smtClean="0"/>
              <a:t>division</a:t>
            </a:r>
            <a:r>
              <a:rPr lang="hr-HR" dirty="0" smtClean="0"/>
              <a:t> </a:t>
            </a:r>
            <a:r>
              <a:rPr lang="hr-HR" b="1" dirty="0" err="1" smtClean="0"/>
              <a:t>thereof</a:t>
            </a:r>
            <a:endParaRPr lang="hr-HR" b="1" dirty="0" smtClean="0"/>
          </a:p>
          <a:p>
            <a:r>
              <a:rPr lang="hr-HR" dirty="0" err="1" smtClean="0"/>
              <a:t>The</a:t>
            </a:r>
            <a:r>
              <a:rPr lang="hr-HR" dirty="0" smtClean="0"/>
              <a:t> </a:t>
            </a:r>
            <a:r>
              <a:rPr lang="hr-HR" dirty="0" err="1" smtClean="0"/>
              <a:t>eighteenth</a:t>
            </a:r>
            <a:r>
              <a:rPr lang="hr-HR" dirty="0" smtClean="0"/>
              <a:t> </a:t>
            </a:r>
            <a:r>
              <a:rPr lang="hr-HR" dirty="0" err="1" smtClean="0"/>
              <a:t>article</a:t>
            </a:r>
            <a:r>
              <a:rPr lang="hr-HR" dirty="0" smtClean="0"/>
              <a:t> </a:t>
            </a:r>
            <a:r>
              <a:rPr lang="hr-HR" dirty="0" err="1" smtClean="0"/>
              <a:t>of</a:t>
            </a:r>
            <a:r>
              <a:rPr lang="hr-HR" dirty="0" smtClean="0"/>
              <a:t> </a:t>
            </a:r>
            <a:r>
              <a:rPr lang="hr-HR" dirty="0" err="1" smtClean="0"/>
              <a:t>Amendment</a:t>
            </a:r>
            <a:r>
              <a:rPr lang="hr-HR" dirty="0" smtClean="0"/>
              <a:t> to </a:t>
            </a:r>
            <a:r>
              <a:rPr lang="hr-HR" dirty="0" err="1" smtClean="0"/>
              <a:t>the</a:t>
            </a:r>
            <a:r>
              <a:rPr lang="hr-HR" dirty="0" smtClean="0"/>
              <a:t> </a:t>
            </a:r>
            <a:r>
              <a:rPr lang="hr-HR" dirty="0" err="1" smtClean="0"/>
              <a:t>Constitution</a:t>
            </a:r>
            <a:r>
              <a:rPr lang="hr-HR" dirty="0" smtClean="0"/>
              <a:t> is </a:t>
            </a:r>
            <a:r>
              <a:rPr lang="hr-HR" b="1" dirty="0" err="1" smtClean="0"/>
              <a:t>hereby</a:t>
            </a:r>
            <a:r>
              <a:rPr lang="hr-HR" dirty="0" smtClean="0"/>
              <a:t> </a:t>
            </a:r>
            <a:r>
              <a:rPr lang="hr-HR" dirty="0" err="1" smtClean="0"/>
              <a:t>repealed</a:t>
            </a:r>
            <a:r>
              <a:rPr lang="hr-HR" dirty="0" smtClean="0"/>
              <a:t>.</a:t>
            </a:r>
          </a:p>
          <a:p>
            <a:r>
              <a:rPr lang="hr-HR" dirty="0" smtClean="0"/>
              <a:t>No Senator or </a:t>
            </a:r>
            <a:r>
              <a:rPr lang="hr-HR" dirty="0" err="1" smtClean="0"/>
              <a:t>Representative</a:t>
            </a:r>
            <a:r>
              <a:rPr lang="hr-HR" dirty="0" smtClean="0"/>
              <a:t> </a:t>
            </a:r>
            <a:r>
              <a:rPr lang="hr-HR" dirty="0" err="1" smtClean="0"/>
              <a:t>shall</a:t>
            </a:r>
            <a:r>
              <a:rPr lang="hr-HR" dirty="0" smtClean="0"/>
              <a:t>, </a:t>
            </a:r>
            <a:r>
              <a:rPr lang="hr-HR" dirty="0" err="1" smtClean="0"/>
              <a:t>during</a:t>
            </a:r>
            <a:r>
              <a:rPr lang="hr-HR" dirty="0" smtClean="0"/>
              <a:t> </a:t>
            </a:r>
            <a:r>
              <a:rPr lang="hr-HR" dirty="0" err="1" smtClean="0"/>
              <a:t>the</a:t>
            </a:r>
            <a:r>
              <a:rPr lang="hr-HR" dirty="0" smtClean="0"/>
              <a:t> time for </a:t>
            </a:r>
            <a:r>
              <a:rPr lang="hr-HR" dirty="0" err="1" smtClean="0"/>
              <a:t>which</a:t>
            </a:r>
            <a:r>
              <a:rPr lang="hr-HR" dirty="0" smtClean="0"/>
              <a:t> he or </a:t>
            </a:r>
            <a:r>
              <a:rPr lang="hr-HR" dirty="0" err="1" smtClean="0"/>
              <a:t>she</a:t>
            </a:r>
            <a:r>
              <a:rPr lang="hr-HR" dirty="0" smtClean="0"/>
              <a:t> </a:t>
            </a:r>
            <a:r>
              <a:rPr lang="hr-HR" dirty="0" err="1" smtClean="0"/>
              <a:t>was</a:t>
            </a:r>
            <a:r>
              <a:rPr lang="hr-HR" dirty="0" smtClean="0"/>
              <a:t> </a:t>
            </a:r>
            <a:r>
              <a:rPr lang="hr-HR" dirty="0" err="1" smtClean="0"/>
              <a:t>elected</a:t>
            </a:r>
            <a:r>
              <a:rPr lang="hr-HR" dirty="0" smtClean="0"/>
              <a:t>, </a:t>
            </a:r>
            <a:r>
              <a:rPr lang="hr-HR" dirty="0" err="1" smtClean="0"/>
              <a:t>be</a:t>
            </a:r>
            <a:r>
              <a:rPr lang="hr-HR" dirty="0" smtClean="0"/>
              <a:t> </a:t>
            </a:r>
            <a:r>
              <a:rPr lang="hr-HR" dirty="0" err="1" smtClean="0"/>
              <a:t>appointed</a:t>
            </a:r>
            <a:r>
              <a:rPr lang="hr-HR" dirty="0" smtClean="0"/>
              <a:t> to </a:t>
            </a:r>
            <a:r>
              <a:rPr lang="hr-HR" dirty="0" err="1" smtClean="0"/>
              <a:t>any</a:t>
            </a:r>
            <a:r>
              <a:rPr lang="hr-HR" dirty="0" smtClean="0"/>
              <a:t> civil office </a:t>
            </a:r>
            <a:r>
              <a:rPr lang="hr-HR" dirty="0" err="1" smtClean="0"/>
              <a:t>under</a:t>
            </a:r>
            <a:r>
              <a:rPr lang="hr-HR" dirty="0" smtClean="0"/>
              <a:t> </a:t>
            </a:r>
            <a:r>
              <a:rPr lang="hr-HR" dirty="0" err="1" smtClean="0"/>
              <a:t>the</a:t>
            </a:r>
            <a:r>
              <a:rPr lang="hr-HR" dirty="0" smtClean="0"/>
              <a:t> </a:t>
            </a:r>
            <a:r>
              <a:rPr lang="hr-HR" dirty="0" err="1" smtClean="0"/>
              <a:t>Authority</a:t>
            </a:r>
            <a:r>
              <a:rPr lang="hr-HR" dirty="0" smtClean="0"/>
              <a:t> </a:t>
            </a:r>
            <a:r>
              <a:rPr lang="hr-HR" dirty="0" err="1" smtClean="0"/>
              <a:t>of</a:t>
            </a:r>
            <a:r>
              <a:rPr lang="hr-HR" dirty="0" smtClean="0"/>
              <a:t> </a:t>
            </a:r>
            <a:r>
              <a:rPr lang="hr-HR" dirty="0" err="1" smtClean="0"/>
              <a:t>the</a:t>
            </a:r>
            <a:r>
              <a:rPr lang="hr-HR" dirty="0" smtClean="0"/>
              <a:t> US </a:t>
            </a:r>
            <a:r>
              <a:rPr lang="hr-HR" dirty="0" err="1" smtClean="0"/>
              <a:t>which</a:t>
            </a:r>
            <a:r>
              <a:rPr lang="hr-HR" dirty="0" smtClean="0"/>
              <a:t> </a:t>
            </a:r>
            <a:r>
              <a:rPr lang="hr-HR" dirty="0" err="1" smtClean="0"/>
              <a:t>shall</a:t>
            </a:r>
            <a:r>
              <a:rPr lang="hr-HR" dirty="0" smtClean="0"/>
              <a:t> </a:t>
            </a:r>
            <a:r>
              <a:rPr lang="hr-HR" dirty="0" err="1" smtClean="0"/>
              <a:t>have</a:t>
            </a:r>
            <a:r>
              <a:rPr lang="hr-HR" dirty="0" smtClean="0"/>
              <a:t> </a:t>
            </a:r>
            <a:r>
              <a:rPr lang="hr-HR" dirty="0" err="1" smtClean="0"/>
              <a:t>been</a:t>
            </a:r>
            <a:r>
              <a:rPr lang="hr-HR" dirty="0" smtClean="0"/>
              <a:t> </a:t>
            </a:r>
            <a:r>
              <a:rPr lang="hr-HR" dirty="0" err="1" smtClean="0"/>
              <a:t>created</a:t>
            </a:r>
            <a:r>
              <a:rPr lang="hr-HR" dirty="0" smtClean="0"/>
              <a:t>, or </a:t>
            </a:r>
            <a:r>
              <a:rPr lang="hr-HR" dirty="0" err="1" smtClean="0"/>
              <a:t>the</a:t>
            </a:r>
            <a:r>
              <a:rPr lang="hr-HR" dirty="0" smtClean="0"/>
              <a:t> </a:t>
            </a:r>
            <a:r>
              <a:rPr lang="hr-HR" dirty="0" err="1" smtClean="0"/>
              <a:t>Emoluments</a:t>
            </a:r>
            <a:r>
              <a:rPr lang="hr-HR" dirty="0" smtClean="0"/>
              <a:t> </a:t>
            </a:r>
            <a:r>
              <a:rPr lang="hr-HR" b="1" dirty="0" err="1" smtClean="0"/>
              <a:t>whereof</a:t>
            </a:r>
            <a:r>
              <a:rPr lang="hr-HR" b="1" dirty="0" smtClean="0"/>
              <a:t> </a:t>
            </a:r>
            <a:r>
              <a:rPr lang="hr-HR" dirty="0" err="1" smtClean="0"/>
              <a:t>shall</a:t>
            </a:r>
            <a:r>
              <a:rPr lang="hr-HR" dirty="0" smtClean="0"/>
              <a:t> </a:t>
            </a:r>
            <a:r>
              <a:rPr lang="hr-HR" dirty="0" err="1" smtClean="0"/>
              <a:t>have</a:t>
            </a:r>
            <a:r>
              <a:rPr lang="hr-HR" dirty="0" smtClean="0"/>
              <a:t> </a:t>
            </a:r>
            <a:r>
              <a:rPr lang="hr-HR" dirty="0" err="1" smtClean="0"/>
              <a:t>been</a:t>
            </a:r>
            <a:r>
              <a:rPr lang="hr-HR" dirty="0" smtClean="0"/>
              <a:t> </a:t>
            </a:r>
            <a:r>
              <a:rPr lang="hr-HR" dirty="0" err="1" smtClean="0"/>
              <a:t>increased</a:t>
            </a:r>
            <a:r>
              <a:rPr lang="hr-HR" dirty="0" smtClean="0"/>
              <a:t> </a:t>
            </a:r>
            <a:r>
              <a:rPr lang="hr-HR" dirty="0" err="1" smtClean="0"/>
              <a:t>during</a:t>
            </a:r>
            <a:r>
              <a:rPr lang="hr-HR" dirty="0" smtClean="0"/>
              <a:t> </a:t>
            </a:r>
            <a:r>
              <a:rPr lang="hr-HR" dirty="0" err="1" smtClean="0"/>
              <a:t>such</a:t>
            </a:r>
            <a:r>
              <a:rPr lang="hr-HR" dirty="0" smtClean="0"/>
              <a:t> time.</a:t>
            </a:r>
          </a:p>
          <a:p>
            <a:endParaRPr lang="hr-HR" dirty="0" smtClean="0"/>
          </a:p>
          <a:p>
            <a:endParaRPr lang="hr-HR" b="1" dirty="0" smtClean="0"/>
          </a:p>
          <a:p>
            <a:endParaRPr lang="hr-H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endParaRPr lang="hr-HR" dirty="0"/>
          </a:p>
        </p:txBody>
      </p:sp>
      <p:sp>
        <p:nvSpPr>
          <p:cNvPr id="3" name="Content Placeholder 2"/>
          <p:cNvSpPr>
            <a:spLocks noGrp="1"/>
          </p:cNvSpPr>
          <p:nvPr>
            <p:ph sz="quarter" idx="1"/>
          </p:nvPr>
        </p:nvSpPr>
        <p:spPr/>
        <p:txBody>
          <a:bodyPr/>
          <a:lstStyle/>
          <a:p>
            <a:r>
              <a:rPr lang="en-US" dirty="0" smtClean="0"/>
              <a:t>No Person held to Service or </a:t>
            </a:r>
            <a:r>
              <a:rPr lang="en-US" dirty="0" err="1" smtClean="0"/>
              <a:t>Labour</a:t>
            </a:r>
            <a:r>
              <a:rPr lang="en-US" dirty="0" smtClean="0"/>
              <a:t> in one State, under the Laws </a:t>
            </a:r>
            <a:r>
              <a:rPr lang="en-US" b="1" dirty="0" smtClean="0"/>
              <a:t>thereof</a:t>
            </a:r>
            <a:r>
              <a:rPr lang="en-US" dirty="0" smtClean="0"/>
              <a:t>, escaping into another, shall, in Consequence of any Law or Regulation </a:t>
            </a:r>
            <a:r>
              <a:rPr lang="en-US" b="1" dirty="0" smtClean="0"/>
              <a:t>therein</a:t>
            </a:r>
            <a:r>
              <a:rPr lang="en-US" dirty="0" smtClean="0"/>
              <a:t>, be discharged from such Service or </a:t>
            </a:r>
            <a:r>
              <a:rPr lang="en-US" dirty="0" err="1" smtClean="0"/>
              <a:t>Labour</a:t>
            </a:r>
            <a:r>
              <a:rPr lang="en-US" dirty="0" smtClean="0"/>
              <a:t>, but shall be delivered up on Claim of the Party to whom such Service or </a:t>
            </a:r>
            <a:r>
              <a:rPr lang="en-US" dirty="0" err="1" smtClean="0"/>
              <a:t>Labour</a:t>
            </a:r>
            <a:r>
              <a:rPr lang="en-US" dirty="0" smtClean="0"/>
              <a:t> </a:t>
            </a:r>
            <a:r>
              <a:rPr lang="hr-HR" dirty="0" err="1" smtClean="0"/>
              <a:t>may</a:t>
            </a:r>
            <a:r>
              <a:rPr lang="hr-HR" dirty="0" smtClean="0"/>
              <a:t> </a:t>
            </a:r>
            <a:r>
              <a:rPr lang="hr-HR" dirty="0" err="1" smtClean="0"/>
              <a:t>be</a:t>
            </a:r>
            <a:r>
              <a:rPr lang="hr-HR" dirty="0" smtClean="0"/>
              <a:t> </a:t>
            </a:r>
            <a:r>
              <a:rPr lang="hr-HR" dirty="0" err="1" smtClean="0"/>
              <a:t>due</a:t>
            </a:r>
            <a:r>
              <a:rPr lang="hr-HR" dirty="0" smtClean="0"/>
              <a:t>.</a:t>
            </a:r>
          </a:p>
          <a:p>
            <a:r>
              <a:rPr lang="hr-HR" dirty="0" err="1" smtClean="0"/>
              <a:t>In</a:t>
            </a:r>
            <a:r>
              <a:rPr lang="hr-HR" dirty="0" smtClean="0"/>
              <a:t> </a:t>
            </a:r>
            <a:r>
              <a:rPr lang="hr-HR" dirty="0" err="1" smtClean="0"/>
              <a:t>witness</a:t>
            </a:r>
            <a:r>
              <a:rPr lang="hr-HR" dirty="0" smtClean="0"/>
              <a:t> </a:t>
            </a:r>
            <a:r>
              <a:rPr lang="hr-HR" b="1" dirty="0" err="1" smtClean="0"/>
              <a:t>whereof</a:t>
            </a:r>
            <a:r>
              <a:rPr lang="hr-HR" dirty="0" smtClean="0"/>
              <a:t> </a:t>
            </a:r>
            <a:r>
              <a:rPr lang="hr-HR" dirty="0" err="1" smtClean="0"/>
              <a:t>we</a:t>
            </a:r>
            <a:r>
              <a:rPr lang="hr-HR" dirty="0" smtClean="0"/>
              <a:t> </a:t>
            </a:r>
            <a:r>
              <a:rPr lang="hr-HR" dirty="0" err="1" smtClean="0"/>
              <a:t>have</a:t>
            </a:r>
            <a:r>
              <a:rPr lang="hr-HR" dirty="0" smtClean="0"/>
              <a:t> </a:t>
            </a:r>
            <a:r>
              <a:rPr lang="hr-HR" b="1" dirty="0" err="1" smtClean="0"/>
              <a:t>hereunto</a:t>
            </a:r>
            <a:r>
              <a:rPr lang="hr-HR" dirty="0" smtClean="0"/>
              <a:t> </a:t>
            </a:r>
            <a:r>
              <a:rPr lang="hr-HR" dirty="0" err="1" smtClean="0"/>
              <a:t>subscribed</a:t>
            </a:r>
            <a:r>
              <a:rPr lang="hr-HR" dirty="0" smtClean="0"/>
              <a:t> </a:t>
            </a:r>
            <a:r>
              <a:rPr lang="hr-HR" dirty="0" err="1" smtClean="0"/>
              <a:t>our</a:t>
            </a:r>
            <a:r>
              <a:rPr lang="hr-HR" dirty="0" smtClean="0"/>
              <a:t> </a:t>
            </a:r>
            <a:r>
              <a:rPr lang="hr-HR" dirty="0" err="1" smtClean="0"/>
              <a:t>names</a:t>
            </a:r>
            <a:endParaRPr lang="hr-HR"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endParaRPr lang="hr-HR" dirty="0"/>
          </a:p>
        </p:txBody>
      </p:sp>
      <p:sp>
        <p:nvSpPr>
          <p:cNvPr id="3" name="Content Placeholder 2"/>
          <p:cNvSpPr>
            <a:spLocks noGrp="1"/>
          </p:cNvSpPr>
          <p:nvPr>
            <p:ph sz="quarter" idx="1"/>
          </p:nvPr>
        </p:nvSpPr>
        <p:spPr/>
        <p:txBody>
          <a:bodyPr>
            <a:normAutofit/>
          </a:bodyPr>
          <a:lstStyle/>
          <a:p>
            <a:r>
              <a:rPr lang="en-US" dirty="0" smtClean="0"/>
              <a:t>and the Congress may by law provide for the case </a:t>
            </a:r>
            <a:r>
              <a:rPr lang="en-US" b="1" dirty="0" smtClean="0"/>
              <a:t>wherein</a:t>
            </a:r>
            <a:r>
              <a:rPr lang="en-US" dirty="0" smtClean="0"/>
              <a:t> neither a President elect nor a Vice President elect shall have qualified</a:t>
            </a:r>
            <a:r>
              <a:rPr lang="hr-HR" dirty="0" smtClean="0"/>
              <a:t> (…)</a:t>
            </a:r>
            <a:endParaRPr lang="hr-H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Human </a:t>
            </a:r>
            <a:r>
              <a:rPr lang="hr-HR" dirty="0" err="1" smtClean="0"/>
              <a:t>rights</a:t>
            </a:r>
            <a:endParaRPr lang="hr-HR" dirty="0"/>
          </a:p>
        </p:txBody>
      </p:sp>
      <p:sp>
        <p:nvSpPr>
          <p:cNvPr id="3" name="Content Placeholder 2"/>
          <p:cNvSpPr>
            <a:spLocks noGrp="1"/>
          </p:cNvSpPr>
          <p:nvPr>
            <p:ph sz="quarter" idx="1"/>
          </p:nvPr>
        </p:nvSpPr>
        <p:spPr/>
        <p:txBody>
          <a:bodyPr/>
          <a:lstStyle/>
          <a:p>
            <a:r>
              <a:rPr lang="hr-HR" dirty="0" smtClean="0"/>
              <a:t>1st</a:t>
            </a:r>
            <a:r>
              <a:rPr lang="en-US" dirty="0" smtClean="0"/>
              <a:t> generation</a:t>
            </a:r>
            <a:r>
              <a:rPr lang="hr-HR" dirty="0" smtClean="0"/>
              <a:t>: </a:t>
            </a:r>
            <a:r>
              <a:rPr lang="en-US" dirty="0" smtClean="0"/>
              <a:t>civil and political rights; </a:t>
            </a:r>
            <a:br>
              <a:rPr lang="en-US" dirty="0" smtClean="0"/>
            </a:br>
            <a:r>
              <a:rPr lang="hr-HR" dirty="0" smtClean="0"/>
              <a:t>2nd</a:t>
            </a:r>
            <a:r>
              <a:rPr lang="en-US" dirty="0" smtClean="0"/>
              <a:t> generation</a:t>
            </a:r>
            <a:r>
              <a:rPr lang="hr-HR" dirty="0" smtClean="0"/>
              <a:t>:</a:t>
            </a:r>
            <a:r>
              <a:rPr lang="en-US" dirty="0" smtClean="0"/>
              <a:t>economic, social and cultural rights; </a:t>
            </a:r>
            <a:br>
              <a:rPr lang="en-US" dirty="0" smtClean="0"/>
            </a:br>
            <a:r>
              <a:rPr lang="hr-HR" dirty="0" smtClean="0"/>
              <a:t>3rd</a:t>
            </a:r>
            <a:r>
              <a:rPr lang="en-US" dirty="0" smtClean="0"/>
              <a:t> generation</a:t>
            </a:r>
            <a:r>
              <a:rPr lang="hr-HR" dirty="0" smtClean="0"/>
              <a:t>:</a:t>
            </a:r>
            <a:r>
              <a:rPr lang="en-US" dirty="0" smtClean="0"/>
              <a:t>collective rights</a:t>
            </a:r>
            <a:endParaRPr lang="hr-H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First </a:t>
            </a:r>
            <a:r>
              <a:rPr lang="hr-HR" dirty="0" err="1" smtClean="0"/>
              <a:t>generation</a:t>
            </a:r>
            <a:r>
              <a:rPr lang="hr-HR" dirty="0" smtClean="0"/>
              <a:t>: Civil </a:t>
            </a:r>
            <a:r>
              <a:rPr lang="hr-HR" dirty="0" err="1" smtClean="0"/>
              <a:t>and</a:t>
            </a:r>
            <a:r>
              <a:rPr lang="hr-HR" dirty="0" smtClean="0"/>
              <a:t> </a:t>
            </a:r>
            <a:r>
              <a:rPr lang="hr-HR" dirty="0" err="1" smtClean="0"/>
              <a:t>political</a:t>
            </a:r>
            <a:r>
              <a:rPr lang="hr-HR" dirty="0" smtClean="0"/>
              <a:t> </a:t>
            </a:r>
            <a:r>
              <a:rPr lang="hr-HR" dirty="0" err="1" smtClean="0"/>
              <a:t>rights</a:t>
            </a:r>
            <a:endParaRPr lang="hr-HR" dirty="0"/>
          </a:p>
        </p:txBody>
      </p:sp>
      <p:sp>
        <p:nvSpPr>
          <p:cNvPr id="4" name="Rectangle 1"/>
          <p:cNvSpPr>
            <a:spLocks noGrp="1" noChangeArrowheads="1"/>
          </p:cNvSpPr>
          <p:nvPr>
            <p:ph sz="quarter" idx="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r-Latn-RS" altLang="sr-Latn-RS" sz="1800" b="0" i="0" u="none" strike="noStrike" cap="none" normalizeH="0" baseline="0" dirty="0" smtClean="0">
                <a:ln>
                  <a:noFill/>
                </a:ln>
                <a:solidFill>
                  <a:schemeClr val="tx1"/>
                </a:solidFill>
                <a:effectLst/>
                <a:latin typeface="Arial" panose="020B0604020202020204" pitchFamily="34" charset="0"/>
              </a:rPr>
              <a:t>Designed to protect the individual against state interference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sr-Latn-RS" altLang="sr-Latn-RS" sz="1800" b="0" i="0" u="none" strike="noStrike" cap="none" normalizeH="0" baseline="0" dirty="0" smtClean="0">
                <a:ln>
                  <a:noFill/>
                </a:ln>
                <a:solidFill>
                  <a:schemeClr val="tx1"/>
                </a:solidFill>
                <a:effectLst/>
                <a:latin typeface="Arial" panose="020B0604020202020204" pitchFamily="34" charset="0"/>
              </a:rPr>
              <a:t>Right to vote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sr-Latn-RS" altLang="sr-Latn-RS" sz="1800" b="0" i="0" u="none" strike="noStrike" cap="none" normalizeH="0" baseline="0" dirty="0" smtClean="0">
                <a:ln>
                  <a:noFill/>
                </a:ln>
                <a:solidFill>
                  <a:schemeClr val="tx1"/>
                </a:solidFill>
                <a:effectLst/>
                <a:latin typeface="Arial" panose="020B0604020202020204" pitchFamily="34" charset="0"/>
              </a:rPr>
              <a:t>Right to assemble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sr-Latn-RS" altLang="sr-Latn-RS" sz="1800" b="0" i="0" u="none" strike="noStrike" cap="none" normalizeH="0" baseline="0" dirty="0" smtClean="0">
                <a:ln>
                  <a:noFill/>
                </a:ln>
                <a:solidFill>
                  <a:schemeClr val="tx1"/>
                </a:solidFill>
                <a:effectLst/>
                <a:latin typeface="Arial" panose="020B0604020202020204" pitchFamily="34" charset="0"/>
              </a:rPr>
              <a:t>Right to free speech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sr-Latn-RS" altLang="sr-Latn-RS" sz="1800" b="0" i="0" u="none" strike="noStrike" cap="none" normalizeH="0" baseline="0" dirty="0" smtClean="0">
                <a:ln>
                  <a:noFill/>
                </a:ln>
                <a:solidFill>
                  <a:schemeClr val="tx1"/>
                </a:solidFill>
                <a:effectLst/>
                <a:latin typeface="Arial" panose="020B0604020202020204" pitchFamily="34" charset="0"/>
              </a:rPr>
              <a:t>Right to a fair trial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sr-Latn-RS" altLang="sr-Latn-RS" sz="1800" b="0" i="0" u="none" strike="noStrike" cap="none" normalizeH="0" baseline="0" dirty="0" smtClean="0">
                <a:ln>
                  <a:noFill/>
                </a:ln>
                <a:solidFill>
                  <a:schemeClr val="tx1"/>
                </a:solidFill>
                <a:effectLst/>
                <a:latin typeface="Arial" panose="020B0604020202020204" pitchFamily="34" charset="0"/>
              </a:rPr>
              <a:t>Right to freedom from torture, abuse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sr-Latn-RS" altLang="sr-Latn-RS" sz="1800" b="0" i="0" u="none" strike="noStrike" cap="none" normalizeH="0" baseline="0" dirty="0" smtClean="0">
                <a:ln>
                  <a:noFill/>
                </a:ln>
                <a:solidFill>
                  <a:schemeClr val="tx1"/>
                </a:solidFill>
                <a:effectLst/>
                <a:latin typeface="Arial" panose="020B0604020202020204" pitchFamily="34" charset="0"/>
              </a:rPr>
              <a:t>Right to protection of the law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sr-Latn-RS" altLang="sr-Latn-R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61577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Second</a:t>
            </a:r>
            <a:r>
              <a:rPr lang="hr-HR" dirty="0" smtClean="0"/>
              <a:t> </a:t>
            </a:r>
            <a:r>
              <a:rPr lang="hr-HR" dirty="0" err="1" smtClean="0"/>
              <a:t>generation</a:t>
            </a:r>
            <a:r>
              <a:rPr lang="hr-HR" dirty="0" smtClean="0"/>
              <a:t>: </a:t>
            </a:r>
            <a:r>
              <a:rPr lang="hr-HR" dirty="0" err="1" smtClean="0"/>
              <a:t>Economic</a:t>
            </a:r>
            <a:r>
              <a:rPr lang="hr-HR" dirty="0" smtClean="0"/>
              <a:t>, </a:t>
            </a:r>
            <a:r>
              <a:rPr lang="hr-HR" dirty="0" err="1" smtClean="0"/>
              <a:t>Social</a:t>
            </a:r>
            <a:r>
              <a:rPr lang="hr-HR" dirty="0" smtClean="0"/>
              <a:t> </a:t>
            </a:r>
            <a:r>
              <a:rPr lang="hr-HR" dirty="0" err="1" smtClean="0"/>
              <a:t>and</a:t>
            </a:r>
            <a:r>
              <a:rPr lang="hr-HR" dirty="0" smtClean="0"/>
              <a:t> </a:t>
            </a:r>
            <a:r>
              <a:rPr lang="hr-HR" dirty="0" err="1" smtClean="0"/>
              <a:t>Cultural</a:t>
            </a:r>
            <a:r>
              <a:rPr lang="hr-HR" dirty="0" smtClean="0"/>
              <a:t> </a:t>
            </a:r>
            <a:r>
              <a:rPr lang="hr-HR" dirty="0" err="1" smtClean="0"/>
              <a:t>rights</a:t>
            </a:r>
            <a:endParaRPr lang="hr-HR" dirty="0"/>
          </a:p>
        </p:txBody>
      </p:sp>
      <p:sp>
        <p:nvSpPr>
          <p:cNvPr id="4" name="Rectangle 1"/>
          <p:cNvSpPr>
            <a:spLocks noGrp="1" noChangeArrowheads="1"/>
          </p:cNvSpPr>
          <p:nvPr>
            <p:ph sz="quarter" idx="1"/>
          </p:nvPr>
        </p:nvSpPr>
        <p:spPr bwMode="auto">
          <a:xfrm>
            <a:off x="301752" y="2658886"/>
            <a:ext cx="327846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sr-Latn-RS" altLang="sr-Latn-R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r-Latn-RS" altLang="sr-Latn-RS" sz="1800" b="0" i="0" u="none" strike="noStrike" cap="none" normalizeH="0" baseline="0" dirty="0" smtClean="0">
                <a:ln>
                  <a:noFill/>
                </a:ln>
                <a:solidFill>
                  <a:schemeClr val="tx1"/>
                </a:solidFill>
                <a:effectLst/>
                <a:latin typeface="Arial" panose="020B0604020202020204" pitchFamily="34" charset="0"/>
              </a:rPr>
              <a:t> Right to education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sr-Latn-RS" altLang="sr-Latn-RS" sz="1800" b="0" i="0" u="none" strike="noStrike" cap="none" normalizeH="0" baseline="0" dirty="0" smtClean="0">
                <a:ln>
                  <a:noFill/>
                </a:ln>
                <a:solidFill>
                  <a:schemeClr val="tx1"/>
                </a:solidFill>
                <a:effectLst/>
                <a:latin typeface="Arial" panose="020B0604020202020204" pitchFamily="34" charset="0"/>
              </a:rPr>
              <a:t>Right to housing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sr-Latn-RS" altLang="sr-Latn-RS" sz="1800" b="0" i="0" u="none" strike="noStrike" cap="none" normalizeH="0" baseline="0" dirty="0" smtClean="0">
                <a:ln>
                  <a:noFill/>
                </a:ln>
                <a:solidFill>
                  <a:schemeClr val="tx1"/>
                </a:solidFill>
                <a:effectLst/>
                <a:latin typeface="Arial" panose="020B0604020202020204" pitchFamily="34" charset="0"/>
              </a:rPr>
              <a:t>Right to health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sr-Latn-RS" altLang="sr-Latn-RS" sz="1800" b="0" i="0" u="none" strike="noStrike" cap="none" normalizeH="0" baseline="0" dirty="0" smtClean="0">
                <a:ln>
                  <a:noFill/>
                </a:ln>
                <a:solidFill>
                  <a:schemeClr val="tx1"/>
                </a:solidFill>
                <a:effectLst/>
                <a:latin typeface="Arial" panose="020B0604020202020204" pitchFamily="34" charset="0"/>
              </a:rPr>
              <a:t>Right to employment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sr-Latn-RS" altLang="sr-Latn-RS" sz="1800" b="0" i="0" u="none" strike="noStrike" cap="none" normalizeH="0" baseline="0" dirty="0" smtClean="0">
                <a:ln>
                  <a:noFill/>
                </a:ln>
                <a:solidFill>
                  <a:schemeClr val="tx1"/>
                </a:solidFill>
                <a:effectLst/>
                <a:latin typeface="Arial" panose="020B0604020202020204" pitchFamily="34" charset="0"/>
              </a:rPr>
              <a:t>Right to an adequate income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sr-Latn-RS" altLang="sr-Latn-RS" sz="1800" b="0" i="0" u="none" strike="noStrike" cap="none" normalizeH="0" baseline="0" dirty="0" smtClean="0">
                <a:ln>
                  <a:noFill/>
                </a:ln>
                <a:solidFill>
                  <a:schemeClr val="tx1"/>
                </a:solidFill>
                <a:effectLst/>
                <a:latin typeface="Arial" panose="020B0604020202020204" pitchFamily="34" charset="0"/>
              </a:rPr>
              <a:t>Right to social security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sr-Latn-RS" altLang="sr-Latn-R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54910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Third </a:t>
            </a:r>
            <a:r>
              <a:rPr lang="hr-HR" dirty="0" err="1" smtClean="0"/>
              <a:t>generation</a:t>
            </a:r>
            <a:r>
              <a:rPr lang="hr-HR" dirty="0" smtClean="0"/>
              <a:t>: </a:t>
            </a:r>
            <a:r>
              <a:rPr lang="hr-HR" dirty="0" err="1" smtClean="0"/>
              <a:t>Collective</a:t>
            </a:r>
            <a:r>
              <a:rPr lang="hr-HR" dirty="0" smtClean="0"/>
              <a:t> </a:t>
            </a:r>
            <a:r>
              <a:rPr lang="hr-HR" dirty="0" err="1" smtClean="0"/>
              <a:t>rights</a:t>
            </a:r>
            <a:endParaRPr lang="hr-HR" dirty="0"/>
          </a:p>
        </p:txBody>
      </p:sp>
      <p:sp>
        <p:nvSpPr>
          <p:cNvPr id="3" name="Content Placeholder 2"/>
          <p:cNvSpPr>
            <a:spLocks noGrp="1"/>
          </p:cNvSpPr>
          <p:nvPr>
            <p:ph sz="quarter" idx="1"/>
          </p:nvPr>
        </p:nvSpPr>
        <p:spPr/>
        <p:txBody>
          <a:bodyPr/>
          <a:lstStyle/>
          <a:p>
            <a:r>
              <a:rPr lang="en-US" dirty="0"/>
              <a:t>Right to economic development </a:t>
            </a:r>
          </a:p>
          <a:p>
            <a:r>
              <a:rPr lang="en-US" dirty="0"/>
              <a:t>Right to prosperity </a:t>
            </a:r>
          </a:p>
          <a:p>
            <a:r>
              <a:rPr lang="en-US" dirty="0"/>
              <a:t>Right to benefit from economic growth </a:t>
            </a:r>
          </a:p>
          <a:p>
            <a:r>
              <a:rPr lang="en-US" dirty="0"/>
              <a:t>Right to social harmony </a:t>
            </a:r>
          </a:p>
          <a:p>
            <a:r>
              <a:rPr lang="en-US" dirty="0"/>
              <a:t>Right to a healthy environment, clean air and water, etc. </a:t>
            </a:r>
          </a:p>
          <a:p>
            <a:endParaRPr lang="hr-HR" dirty="0"/>
          </a:p>
        </p:txBody>
      </p:sp>
    </p:spTree>
    <p:extLst>
      <p:ext uri="{BB962C8B-B14F-4D97-AF65-F5344CB8AC3E}">
        <p14:creationId xmlns:p14="http://schemas.microsoft.com/office/powerpoint/2010/main" val="1304146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Economic</a:t>
            </a:r>
            <a:r>
              <a:rPr lang="hr-HR" dirty="0" smtClean="0"/>
              <a:t> </a:t>
            </a:r>
            <a:r>
              <a:rPr lang="hr-HR" dirty="0" err="1" smtClean="0"/>
              <a:t>rights</a:t>
            </a:r>
            <a:endParaRPr lang="hr-HR" dirty="0"/>
          </a:p>
        </p:txBody>
      </p:sp>
      <p:sp>
        <p:nvSpPr>
          <p:cNvPr id="3" name="Content Placeholder 2"/>
          <p:cNvSpPr>
            <a:spLocks noGrp="1"/>
          </p:cNvSpPr>
          <p:nvPr>
            <p:ph sz="quarter" idx="1"/>
          </p:nvPr>
        </p:nvSpPr>
        <p:spPr/>
        <p:txBody>
          <a:bodyPr/>
          <a:lstStyle/>
          <a:p>
            <a:r>
              <a:rPr lang="hr-HR" dirty="0" err="1" smtClean="0"/>
              <a:t>The</a:t>
            </a:r>
            <a:r>
              <a:rPr lang="hr-HR" dirty="0" smtClean="0"/>
              <a:t> </a:t>
            </a:r>
            <a:r>
              <a:rPr lang="en-US" dirty="0" smtClean="0"/>
              <a:t>right to work,</a:t>
            </a:r>
            <a:endParaRPr lang="hr-HR" dirty="0" smtClean="0"/>
          </a:p>
          <a:p>
            <a:r>
              <a:rPr lang="en-US" dirty="0" smtClean="0"/>
              <a:t> the right to the free choice of employment and to just and </a:t>
            </a:r>
            <a:r>
              <a:rPr lang="en-US" dirty="0" err="1" smtClean="0"/>
              <a:t>favourable</a:t>
            </a:r>
            <a:r>
              <a:rPr lang="en-US" dirty="0" smtClean="0"/>
              <a:t> conditions of work; </a:t>
            </a:r>
            <a:endParaRPr lang="hr-HR" dirty="0" smtClean="0"/>
          </a:p>
          <a:p>
            <a:r>
              <a:rPr lang="en-US" dirty="0" smtClean="0"/>
              <a:t>the right to form and join trade unions: the right to strike; </a:t>
            </a:r>
            <a:endParaRPr lang="hr-HR" dirty="0" smtClean="0"/>
          </a:p>
          <a:p>
            <a:r>
              <a:rPr lang="en-US" dirty="0" smtClean="0"/>
              <a:t>the right to social security; </a:t>
            </a:r>
            <a:endParaRPr lang="hr-HR" dirty="0" smtClean="0"/>
          </a:p>
          <a:p>
            <a:r>
              <a:rPr lang="en-US" dirty="0" smtClean="0"/>
              <a:t> the right to own property</a:t>
            </a:r>
            <a:endParaRPr lang="hr-H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2000" dirty="0" err="1" smtClean="0"/>
              <a:t>Social</a:t>
            </a:r>
            <a:r>
              <a:rPr lang="hr-HR" sz="2000" dirty="0" smtClean="0"/>
              <a:t> </a:t>
            </a:r>
            <a:r>
              <a:rPr lang="hr-HR" sz="2000" dirty="0" err="1" smtClean="0"/>
              <a:t>rights</a:t>
            </a:r>
            <a:r>
              <a:rPr lang="hr-HR" sz="2000" dirty="0" smtClean="0"/>
              <a:t>:</a:t>
            </a:r>
            <a:br>
              <a:rPr lang="hr-HR" sz="2000" dirty="0" smtClean="0"/>
            </a:br>
            <a:r>
              <a:rPr lang="en-US" sz="2000" dirty="0" smtClean="0"/>
              <a:t>Community Charter of Fundamental Social Rights of Workers  </a:t>
            </a:r>
            <a:r>
              <a:rPr lang="hr-HR" sz="2000" dirty="0" smtClean="0"/>
              <a:t>(</a:t>
            </a:r>
            <a:r>
              <a:rPr lang="en-US" sz="2000" dirty="0" smtClean="0"/>
              <a:t>1989</a:t>
            </a:r>
            <a:r>
              <a:rPr lang="hr-HR" sz="2000" dirty="0" smtClean="0"/>
              <a:t>)</a:t>
            </a:r>
            <a:endParaRPr lang="hr-HR" sz="2000" dirty="0"/>
          </a:p>
        </p:txBody>
      </p:sp>
      <p:sp>
        <p:nvSpPr>
          <p:cNvPr id="3" name="Content Placeholder 2"/>
          <p:cNvSpPr>
            <a:spLocks noGrp="1"/>
          </p:cNvSpPr>
          <p:nvPr>
            <p:ph sz="quarter" idx="1"/>
          </p:nvPr>
        </p:nvSpPr>
        <p:spPr/>
        <p:txBody>
          <a:bodyPr>
            <a:normAutofit fontScale="92500" lnSpcReduction="10000"/>
          </a:bodyPr>
          <a:lstStyle/>
          <a:p>
            <a:r>
              <a:rPr lang="en-US" dirty="0" smtClean="0"/>
              <a:t> freedom of movement; </a:t>
            </a:r>
            <a:endParaRPr lang="hr-HR" dirty="0" smtClean="0"/>
          </a:p>
          <a:p>
            <a:r>
              <a:rPr lang="en-US" dirty="0" smtClean="0"/>
              <a:t>employment and remuneration; </a:t>
            </a:r>
            <a:endParaRPr lang="hr-HR" dirty="0" smtClean="0"/>
          </a:p>
          <a:p>
            <a:r>
              <a:rPr lang="en-US" dirty="0" smtClean="0"/>
              <a:t>improvement of living and working conditions; social protection; </a:t>
            </a:r>
            <a:endParaRPr lang="hr-HR" dirty="0" smtClean="0"/>
          </a:p>
          <a:p>
            <a:r>
              <a:rPr lang="en-US" dirty="0" smtClean="0"/>
              <a:t>freedom of association and collective bargaining; vocational training;</a:t>
            </a:r>
            <a:endParaRPr lang="hr-HR" dirty="0" smtClean="0"/>
          </a:p>
          <a:p>
            <a:r>
              <a:rPr lang="en-US" dirty="0" smtClean="0"/>
              <a:t> equal treatment for men and women; </a:t>
            </a:r>
            <a:endParaRPr lang="hr-HR" dirty="0" smtClean="0"/>
          </a:p>
          <a:p>
            <a:r>
              <a:rPr lang="en-US" dirty="0" smtClean="0"/>
              <a:t>information, consultation and participation of workers; health protection and safety at the workplace; </a:t>
            </a:r>
            <a:endParaRPr lang="hr-HR" dirty="0" smtClean="0"/>
          </a:p>
          <a:p>
            <a:r>
              <a:rPr lang="en-US" dirty="0" smtClean="0"/>
              <a:t>protection of children and adolescents</a:t>
            </a:r>
            <a:r>
              <a:rPr lang="hr-HR" dirty="0" smtClean="0"/>
              <a:t>, </a:t>
            </a:r>
            <a:r>
              <a:rPr lang="en-US" dirty="0" smtClean="0"/>
              <a:t>elderly persons; and disabled persons</a:t>
            </a:r>
            <a:endParaRPr lang="hr-H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Civic</Template>
  <TotalTime>266</TotalTime>
  <Words>1595</Words>
  <Application>Microsoft Office PowerPoint</Application>
  <PresentationFormat>On-screen Show (4:3)</PresentationFormat>
  <Paragraphs>161</Paragraphs>
  <Slides>36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Georgia</vt:lpstr>
      <vt:lpstr>Wingdings</vt:lpstr>
      <vt:lpstr>Wingdings 2</vt:lpstr>
      <vt:lpstr>Civic</vt:lpstr>
      <vt:lpstr>Economic, Social and Cultural Rights</vt:lpstr>
      <vt:lpstr>The International Covenant on Economic, Social and Cultural Rights (ICESCR) (1966) </vt:lpstr>
      <vt:lpstr>ICESCR members</vt:lpstr>
      <vt:lpstr>Human rights</vt:lpstr>
      <vt:lpstr>First generation: Civil and political rights</vt:lpstr>
      <vt:lpstr>Second generation: Economic, Social and Cultural rights</vt:lpstr>
      <vt:lpstr>Third generation: Collective rights</vt:lpstr>
      <vt:lpstr>Economic rights</vt:lpstr>
      <vt:lpstr>Social rights: Community Charter of Fundamental Social Rights of Workers  (1989)</vt:lpstr>
      <vt:lpstr>Cultural rights</vt:lpstr>
      <vt:lpstr>Cultural rights</vt:lpstr>
      <vt:lpstr>Points for discussion: economic rights</vt:lpstr>
      <vt:lpstr>Points for discussion: social rights</vt:lpstr>
      <vt:lpstr>Points for discussion: cultural rights</vt:lpstr>
      <vt:lpstr>Economic rights</vt:lpstr>
      <vt:lpstr>Role of the state</vt:lpstr>
      <vt:lpstr>Monopoly</vt:lpstr>
      <vt:lpstr>State instruments in economic policy</vt:lpstr>
      <vt:lpstr>Market freedom</vt:lpstr>
      <vt:lpstr>Workers’ rights</vt:lpstr>
      <vt:lpstr>Social rights</vt:lpstr>
      <vt:lpstr>Cultural rights</vt:lpstr>
      <vt:lpstr>Environmental rights</vt:lpstr>
      <vt:lpstr>Legal terms</vt:lpstr>
      <vt:lpstr>Legal terms</vt:lpstr>
      <vt:lpstr>Legal terms</vt:lpstr>
      <vt:lpstr>Define the following</vt:lpstr>
      <vt:lpstr>Write sentences by using the following verbs</vt:lpstr>
      <vt:lpstr>Legal discourse markers</vt:lpstr>
      <vt:lpstr>      Insert: herein, hereby, hereunto, thereof (3x), therefrom, therein, wherein, whereof </vt:lpstr>
      <vt:lpstr>Insert: herein, hereby, hereunto, thereof (3x), therefrom, therein, wherein, whereof</vt:lpstr>
      <vt:lpstr>herein, hereby, hereunto, thereof (3x), therefrom, therein, wherein, whereof</vt:lpstr>
      <vt:lpstr>Key</vt:lpstr>
      <vt:lpstr>Key</vt:lpstr>
      <vt:lpstr>Key</vt:lpstr>
      <vt:lpstr>Key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QS</dc:creator>
  <cp:lastModifiedBy>Lelija Sočanac</cp:lastModifiedBy>
  <cp:revision>38</cp:revision>
  <cp:lastPrinted>2016-04-18T15:52:42Z</cp:lastPrinted>
  <dcterms:created xsi:type="dcterms:W3CDTF">2012-11-27T10:34:35Z</dcterms:created>
  <dcterms:modified xsi:type="dcterms:W3CDTF">2016-04-18T15:58:44Z</dcterms:modified>
</cp:coreProperties>
</file>