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6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5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97CAB-DD9E-4DE5-9814-2619CDDE9FC0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B1BE-8321-469C-9981-DF11D205C9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2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avo.unizg.hr/KP/predmet/kri_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events/balkan-criminology-one-week-intensive-course-4/" TargetMode="External"/><Relationship Id="rId2" Type="http://schemas.openxmlformats.org/officeDocument/2006/relationships/hyperlink" Target="https://www.pravo.unizg.hr/KP/crimepreven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lkan-criminology.eu/" TargetMode="External"/><Relationship Id="rId2" Type="http://schemas.openxmlformats.org/officeDocument/2006/relationships/hyperlink" Target="https://www.violence-lab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509" y="235675"/>
            <a:ext cx="11526981" cy="3615892"/>
          </a:xfrm>
        </p:spPr>
        <p:txBody>
          <a:bodyPr>
            <a:normAutofit/>
          </a:bodyPr>
          <a:lstStyle/>
          <a:p>
            <a: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br>
              <a:rPr lang="hr-HR" sz="115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49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sz="49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1236"/>
            <a:ext cx="9144000" cy="1655762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izv. prof. dr. sc. Anna-Maria Getoš Kalac</a:t>
            </a:r>
          </a:p>
          <a:p>
            <a:r>
              <a:rPr lang="hr-HR" sz="3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Reana Bezić</a:t>
            </a:r>
            <a:endParaRPr lang="en-GB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9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https://www.pravo.unizg.hr/KP/predmet/kri_c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pratiti obavijesti!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nositelji/izvođači</a:t>
            </a:r>
          </a:p>
          <a:p>
            <a:pPr marL="457200" lvl="1" indent="1682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prof. 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Davor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Derenčinović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/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izv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. prof. dr. sc. Anna-Maria Getoš Kalac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srijedom u 12,00 sati (osim zadnje srijede u mjesecu)</a:t>
            </a: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 10, soba 12/I</a:t>
            </a:r>
          </a:p>
          <a:p>
            <a:pPr marL="457200" lvl="1" indent="1682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dr. sc.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Reana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457200" lvl="1" indent="1682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konzultacije utorkom u 12,00 sati</a:t>
            </a:r>
          </a:p>
          <a:p>
            <a:pPr marL="457200" lvl="1" indent="168275">
              <a:buNone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Gundulićeva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10, soba 12/I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LITERATURA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69875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https://www.pravo.unizg.hr/KP/predmet/kri_c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269875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udžbenik Derenčinović &amp; Getoš (2008)</a:t>
            </a:r>
          </a:p>
          <a:p>
            <a:pPr marL="0" indent="269875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 U KRIMINOLOGIJU S OSNOVAMA KAZNENOG PRAVA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open access u akad. god. 2019/2020 (repozitorij)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predavanja (posebno u pogledu recentnih statističkih podataka i novijih teorija)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OSNOVNE INFORMACIJE O KOLEGIJU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etiologija: prof. dr. sc. Derenčinović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fenomenologija: izv. prof. dr. sc. Getoš Kalac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 – odabrana poglavlja: dr. sc. Bezić</a:t>
            </a:r>
            <a:endParaRPr lang="hr-HR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 kolokvija – pravo pristupa ostvaruju studenti koji su redovno pohađali nastavu (max 1 izostanak za svaki kolokvij)</a:t>
            </a:r>
          </a:p>
          <a:p>
            <a:pPr lvl="1"/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01.20.11.2019. kriminološka etiologija</a:t>
            </a:r>
          </a:p>
          <a:p>
            <a:pPr lvl="1"/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15.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1.2020.</a:t>
            </a: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kriminološka fenomenologija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ukupan uspjeh na kolokvijima se u cijelosti priznaje kao ispit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rezultati s kolokvija se čuvaju do kraja tekuće akademske godine</a:t>
            </a: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 INTENZIVNI TEČAJEVI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https://www.pravo.unizg.hr/KP/crimeprevention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doc. dr. sc. Maršavelski</a:t>
            </a:r>
          </a:p>
          <a:p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https://www.balkan-criminology.eu/events/balkan-criminology-one-week-intensive-course-4/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kontakt: dr. sc. Bezić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4 ECTS</a:t>
            </a: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aktivno sudjelovanje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8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 ISTRAŽIVANJA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VIOLENCE RESEARCH LAB</a:t>
            </a:r>
          </a:p>
          <a:p>
            <a:pPr marL="0" indent="0">
              <a:buNone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2"/>
              </a:rPr>
              <a:t>https://www.violence-lab.eu/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BALKAN CRIMINOLOGY</a:t>
            </a:r>
          </a:p>
          <a:p>
            <a:pPr marL="0" indent="0">
              <a:buNone/>
            </a:pP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  <a:hlinkClick r:id="rId3"/>
              </a:rPr>
              <a:t>https://www.balkan-criminology.eu/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3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600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PITANJA</a:t>
            </a:r>
            <a:r>
              <a:rPr lang="en-GB" sz="166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?</a:t>
            </a:r>
            <a:endParaRPr lang="en-GB" sz="16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PLAN IZVOĐENJA NASTAVNIH CIJELINA</a:t>
            </a:r>
            <a:endParaRPr lang="en-GB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330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Uvodno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(2.10.2019.)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Uvod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u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kriminologiju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(9.10.2019.)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1.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prvi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diskursi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pozitivistička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škola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(16.10.2019.)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2.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ekološke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anomije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etiketiranja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diferencijalne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asocijacije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(23.10.2019.) </a:t>
            </a:r>
            <a:endParaRPr lang="hr-HR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etiologija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3.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dio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biološke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radikalna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(30.10.2019.)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1.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(20.11.2019.)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delikti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nasilja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(27.11.2019.)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Pregled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novijih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teorija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(4.12.2019.)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imovinski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zlouporaba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opojnih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droga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(11.12.2019.)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Kriminološka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fenomenologija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: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organizirani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korupcija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pranje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novca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cyber-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kriminal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;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Fenomenološke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posebnosti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određenih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skupina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delinkvenata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(18.12.2019.)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2.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Kolokvij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(15.1.2020.)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Završno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predavanje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s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podjelom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GB" dirty="0" err="1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potpisa</a:t>
            </a:r>
            <a:r>
              <a:rPr lang="en-GB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(</a:t>
            </a:r>
            <a:r>
              <a:rPr lang="en-GB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22.1.2020.)</a:t>
            </a:r>
            <a:endParaRPr lang="en-GB" dirty="0" smtClean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89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Semilight</vt:lpstr>
      <vt:lpstr>Office Theme</vt:lpstr>
      <vt:lpstr>KRIMINOLOGIJA OSNOVNE INFORMACIJE O KOLEGIJU</vt:lpstr>
      <vt:lpstr>OSNOVNE INFORMACIJE O KOLEGIJU</vt:lpstr>
      <vt:lpstr>LITERATURA</vt:lpstr>
      <vt:lpstr>OSNOVNE INFORMACIJE O KOLEGIJU</vt:lpstr>
      <vt:lpstr>KRIMINOLOŠKI INTENZIVNI TEČAJEVI</vt:lpstr>
      <vt:lpstr>KRIMINOLOŠKA ISTRAŽIVANJA</vt:lpstr>
      <vt:lpstr>PowerPoint Presentation</vt:lpstr>
      <vt:lpstr>PLAN IZVOĐENJA NASTAVNIH CIJELINA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KRIMINOLOGIJA</dc:title>
  <dc:creator>Admin</dc:creator>
  <cp:lastModifiedBy>Reana</cp:lastModifiedBy>
  <cp:revision>15</cp:revision>
  <dcterms:created xsi:type="dcterms:W3CDTF">2019-10-02T07:52:52Z</dcterms:created>
  <dcterms:modified xsi:type="dcterms:W3CDTF">2019-10-02T13:20:08Z</dcterms:modified>
</cp:coreProperties>
</file>