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7CAB-DD9E-4DE5-9814-2619CDDE9FC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sok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events/balkan-criminology-one-week-intensive-course-4/" TargetMode="External"/><Relationship Id="rId2" Type="http://schemas.openxmlformats.org/officeDocument/2006/relationships/hyperlink" Target="https://www.pravo.unizg.hr/KP/crimepreven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" TargetMode="External"/><Relationship Id="rId2" Type="http://schemas.openxmlformats.org/officeDocument/2006/relationships/hyperlink" Target="https://www.violence-lab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235675"/>
            <a:ext cx="11526981" cy="3615892"/>
          </a:xfrm>
        </p:spPr>
        <p:txBody>
          <a:bodyPr>
            <a:normAutofit/>
          </a:bodyPr>
          <a:lstStyle/>
          <a:p>
            <a:r>
              <a:rPr lang="hr-HR" sz="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</a:t>
            </a:r>
            <a:br>
              <a:rPr lang="hr-HR" sz="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 OSNOVAMA </a:t>
            </a:r>
            <a:br>
              <a:rPr lang="hr-HR" sz="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KAZNENOG PRAVA</a:t>
            </a:r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6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Getoš Kalac</a:t>
            </a:r>
          </a:p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Reana Bezić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www.pravo.unizg.hr/KP/predmet/ksokp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pratiti obavijesti!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nositelji/izvođači</a:t>
            </a:r>
          </a:p>
          <a:p>
            <a:pPr marL="457200" lvl="1" indent="1682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prof. 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Davor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Derenčinović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/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prof. dr. sc. Anna-Maria Getoš 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srijedom u 12,00 sati (osim zadnje srijede u mjesecu)</a:t>
            </a: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 10, soba 12/I</a:t>
            </a:r>
          </a:p>
          <a:p>
            <a:pPr marL="457200" lvl="1" indent="1682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utorkom u 12,00 sati</a:t>
            </a:r>
          </a:p>
          <a:p>
            <a:pPr marL="457200" lvl="1" indent="168275">
              <a:buNone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10, soba 12/I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LITERATURA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98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https://www.pravo.unizg.hr/KP/predmet/kri_c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2698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udžbenik Derenčinović &amp; Getoš (2008)</a:t>
            </a:r>
          </a:p>
          <a:p>
            <a:pPr marL="0" indent="2698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 U KRIMINOLOGIJU S OSNOVAMA KAZNENOG PRAVA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open access u akad. god. 2019/2020 (repozitorij)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predavanja (posebno u pogledu recentnih statističkih podataka i novijih teorija)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dr. </a:t>
            </a:r>
            <a:r>
              <a:rPr lang="hr-HR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sc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Bezić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odabrana poglavlja: 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sc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Getoš</a:t>
            </a:r>
            <a:r>
              <a:rPr lang="hr-H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</a:t>
            </a:r>
            <a:r>
              <a:rPr lang="hr-HR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kolokvija – pravo pristupa ostvaruju studenti koji su redovno pohađali nastavu (</a:t>
            </a:r>
            <a:r>
              <a:rPr lang="hr-HR" dirty="0" err="1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max</a:t>
            </a:r>
            <a:r>
              <a:rPr lang="hr-HR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 izostanak za svaki kolokvij)</a:t>
            </a:r>
          </a:p>
          <a:p>
            <a:pPr lvl="1"/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07.11.2019</a:t>
            </a:r>
            <a:r>
              <a:rPr lang="hr-HR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kriminološka </a:t>
            </a:r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endParaRPr lang="hr-HR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  <a:r>
              <a:rPr lang="en-GB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</a:t>
            </a:r>
            <a:r>
              <a:rPr lang="en-GB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.20</a:t>
            </a:r>
            <a:r>
              <a:rPr lang="hr-HR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19</a:t>
            </a:r>
            <a:r>
              <a:rPr lang="en-GB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r>
              <a:rPr lang="hr-HR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kriminološka etiologija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ukupan uspjeh na kolokvijima se u cijelosti priznaje kao ispit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rezultati s kolokvija se čuvaju do kraja tekuće akademske godine</a:t>
            </a: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 INTENZIVNI TEČAJEVI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https://www.pravo.unizg.hr/KP/crimeprevention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doc. dr. sc. Maršavelski</a:t>
            </a:r>
          </a:p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https://www.balkan-criminology.eu/events/balkan-criminology-one-week-intensive-course-4/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dr. sc. Bezić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 ECTS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aktivno sudjelovanje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 ISTRAŽIVANJA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VIOLENCE RESEARCH LAB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https://www.violence-lab.eu/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BALKAN CRIMINOLOGY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PITANJA</a:t>
            </a:r>
            <a:r>
              <a:rPr lang="en-GB" sz="1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en-GB" sz="16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IZVOĐENJA NASTAVNIH CIJELINA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86241" cy="46233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</a:t>
            </a:r>
            <a:r>
              <a:rPr lang="en-GB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izvođenja</a:t>
            </a:r>
            <a:r>
              <a:rPr lang="en-GB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nastavnih</a:t>
            </a:r>
            <a:r>
              <a:rPr lang="en-GB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cjelina</a:t>
            </a:r>
            <a:r>
              <a:rPr lang="en-GB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  <a:endParaRPr lang="hr-HR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Uvodno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(3.10.2019.)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Uvod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kriminologiju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(10.10.2019.)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3.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delikti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nasilja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(17.10.2019.)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imovinski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zlouporaba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opojnih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droga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 (24.10.2019.)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organizirani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korupcija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novca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cyber-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;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posebnosti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određenih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skupina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(31.10.2019.)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 (7.11.2019.) </a:t>
            </a:r>
          </a:p>
          <a:p>
            <a:pPr marL="0" indent="0">
              <a:buNone/>
            </a:pP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Jesenski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izvanredni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ispitni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rok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–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nema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nastave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7.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prvi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diskursi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pozitivistička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škola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ekološke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.11.2019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anomije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etiketiranja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diferencijalne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asocijacije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biološke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	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radikalna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(5.12.2019.)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Pregled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najnovijih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kriminoloških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osnove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kaznenog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prava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(12.12.2019.)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10.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Završni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(19.12.2019.) </a:t>
            </a:r>
          </a:p>
          <a:p>
            <a:pPr marL="0" indent="0">
              <a:buNone/>
            </a:pP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11.	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Završno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s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podjelom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potpisa</a:t>
            </a:r>
            <a:r>
              <a:rPr lang="en-GB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(9.1.2020.) </a:t>
            </a:r>
          </a:p>
          <a:p>
            <a:pPr marL="0" indent="0">
              <a:buNone/>
            </a:pPr>
            <a:endParaRPr lang="en-GB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8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Semilight</vt:lpstr>
      <vt:lpstr>Office Theme</vt:lpstr>
      <vt:lpstr>KRIMINOLOGIJA  S OSNOVAMA  KAZNENOG PRAVA OSNOVNE INFORMACIJE O KOLEGIJU</vt:lpstr>
      <vt:lpstr>OSNOVNE INFORMACIJE O KOLEGIJU</vt:lpstr>
      <vt:lpstr>LITERATURA</vt:lpstr>
      <vt:lpstr>OSNOVNE INFORMACIJE O KOLEGIJU</vt:lpstr>
      <vt:lpstr>KRIMINOLOŠKI INTENZIVNI TEČAJEVI</vt:lpstr>
      <vt:lpstr>KRIMINOLOŠKA ISTRAŽIVANJA</vt:lpstr>
      <vt:lpstr>PowerPoint Presentation</vt:lpstr>
      <vt:lpstr>PLAN IZVOĐENJA NASTAVNIH CIJELINA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KRIMINOLOGIJA</dc:title>
  <dc:creator>Admin</dc:creator>
  <cp:lastModifiedBy>Reana</cp:lastModifiedBy>
  <cp:revision>21</cp:revision>
  <dcterms:created xsi:type="dcterms:W3CDTF">2019-10-02T07:52:52Z</dcterms:created>
  <dcterms:modified xsi:type="dcterms:W3CDTF">2019-10-04T12:15:21Z</dcterms:modified>
</cp:coreProperties>
</file>