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927</Words>
  <Application>Microsoft Office PowerPoint</Application>
  <PresentationFormat>Prikaz na zaslonu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Office tema</vt:lpstr>
      <vt:lpstr>LEGAL CULTURE</vt:lpstr>
      <vt:lpstr>Legal Culture</vt:lpstr>
      <vt:lpstr>Law: Culture or Rationality</vt:lpstr>
      <vt:lpstr>Slajd 4</vt:lpstr>
      <vt:lpstr> European values and western values</vt:lpstr>
      <vt:lpstr>European values and western values</vt:lpstr>
      <vt:lpstr>European values and western values</vt:lpstr>
      <vt:lpstr>European Values</vt:lpstr>
      <vt:lpstr>European Values</vt:lpstr>
      <vt:lpstr>European Values</vt:lpstr>
    </vt:vector>
  </TitlesOfParts>
  <Company>SaborRH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CULTURE</dc:title>
  <dc:creator>JoKregar</dc:creator>
  <cp:lastModifiedBy>JoKregar</cp:lastModifiedBy>
  <cp:revision>6</cp:revision>
  <dcterms:created xsi:type="dcterms:W3CDTF">2013-10-29T10:32:38Z</dcterms:created>
  <dcterms:modified xsi:type="dcterms:W3CDTF">2013-10-29T11:26:21Z</dcterms:modified>
</cp:coreProperties>
</file>