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54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81" r:id="rId9"/>
    <p:sldId id="284" r:id="rId10"/>
    <p:sldId id="285" r:id="rId11"/>
    <p:sldId id="286" r:id="rId12"/>
    <p:sldId id="287" r:id="rId13"/>
    <p:sldId id="272" r:id="rId14"/>
    <p:sldId id="288" r:id="rId15"/>
    <p:sldId id="289" r:id="rId16"/>
    <p:sldId id="282" r:id="rId17"/>
    <p:sldId id="265" r:id="rId18"/>
    <p:sldId id="279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F2590-DCCC-4BAA-9446-2EE996A1AC6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A8EB08-736C-454C-8830-2197573D012B}">
      <dgm:prSet/>
      <dgm:spPr/>
      <dgm:t>
        <a:bodyPr/>
        <a:lstStyle/>
        <a:p>
          <a:r>
            <a:rPr lang="en-US"/>
            <a:t>Dugotrajna srdžba</a:t>
          </a:r>
        </a:p>
      </dgm:t>
    </dgm:pt>
    <dgm:pt modelId="{1BE27AEC-0C54-4D14-99EB-066A44977AE8}" type="parTrans" cxnId="{1827B767-CB53-4AD8-9340-2B150E941CA5}">
      <dgm:prSet/>
      <dgm:spPr/>
      <dgm:t>
        <a:bodyPr/>
        <a:lstStyle/>
        <a:p>
          <a:endParaRPr lang="en-US"/>
        </a:p>
      </dgm:t>
    </dgm:pt>
    <dgm:pt modelId="{105C5CEA-2E9F-4860-B2AD-483E841F5247}" type="sibTrans" cxnId="{1827B767-CB53-4AD8-9340-2B150E941CA5}">
      <dgm:prSet/>
      <dgm:spPr/>
      <dgm:t>
        <a:bodyPr/>
        <a:lstStyle/>
        <a:p>
          <a:endParaRPr lang="en-US"/>
        </a:p>
      </dgm:t>
    </dgm:pt>
    <dgm:pt modelId="{991B0293-C738-4F08-9134-288767091DFA}">
      <dgm:prSet/>
      <dgm:spPr/>
      <dgm:t>
        <a:bodyPr/>
        <a:lstStyle/>
        <a:p>
          <a:r>
            <a:rPr lang="en-US"/>
            <a:t>Hladan znoj</a:t>
          </a:r>
        </a:p>
      </dgm:t>
    </dgm:pt>
    <dgm:pt modelId="{BA91823C-43C0-412E-B001-41435406E5F1}" type="parTrans" cxnId="{A4901AD5-6E4F-47CF-8A81-8AF7BA7E6FF3}">
      <dgm:prSet/>
      <dgm:spPr/>
      <dgm:t>
        <a:bodyPr/>
        <a:lstStyle/>
        <a:p>
          <a:endParaRPr lang="en-US"/>
        </a:p>
      </dgm:t>
    </dgm:pt>
    <dgm:pt modelId="{FD6BE8ED-36B9-4CD7-B637-B96FC3CCE43E}" type="sibTrans" cxnId="{A4901AD5-6E4F-47CF-8A81-8AF7BA7E6FF3}">
      <dgm:prSet/>
      <dgm:spPr/>
      <dgm:t>
        <a:bodyPr/>
        <a:lstStyle/>
        <a:p>
          <a:endParaRPr lang="en-US"/>
        </a:p>
      </dgm:t>
    </dgm:pt>
    <dgm:pt modelId="{2D2760A5-1E11-48EC-B4CF-1E93AFBB995E}">
      <dgm:prSet/>
      <dgm:spPr/>
      <dgm:t>
        <a:bodyPr/>
        <a:lstStyle/>
        <a:p>
          <a:r>
            <a:rPr lang="en-US"/>
            <a:t>Proširene zjenice</a:t>
          </a:r>
        </a:p>
      </dgm:t>
    </dgm:pt>
    <dgm:pt modelId="{66526E1C-89F0-4BF4-8583-6EA494158726}" type="parTrans" cxnId="{11E82B10-AF70-4EA5-874D-F87C64DD120F}">
      <dgm:prSet/>
      <dgm:spPr/>
      <dgm:t>
        <a:bodyPr/>
        <a:lstStyle/>
        <a:p>
          <a:endParaRPr lang="en-US"/>
        </a:p>
      </dgm:t>
    </dgm:pt>
    <dgm:pt modelId="{400300EC-0BEC-4633-871E-5DD53BE607A6}" type="sibTrans" cxnId="{11E82B10-AF70-4EA5-874D-F87C64DD120F}">
      <dgm:prSet/>
      <dgm:spPr/>
      <dgm:t>
        <a:bodyPr/>
        <a:lstStyle/>
        <a:p>
          <a:endParaRPr lang="en-US"/>
        </a:p>
      </dgm:t>
    </dgm:pt>
    <dgm:pt modelId="{041F4A50-C521-45C7-859E-F830474A4818}">
      <dgm:prSet/>
      <dgm:spPr/>
      <dgm:t>
        <a:bodyPr/>
        <a:lstStyle/>
        <a:p>
          <a:r>
            <a:rPr lang="en-US"/>
            <a:t>Drhtavica</a:t>
          </a:r>
        </a:p>
      </dgm:t>
    </dgm:pt>
    <dgm:pt modelId="{9B259C7C-8CF1-4EBF-9355-0E954BF409A8}" type="parTrans" cxnId="{6F8FBD75-EBB4-4BEC-A8CF-DCCBEE718D2F}">
      <dgm:prSet/>
      <dgm:spPr/>
      <dgm:t>
        <a:bodyPr/>
        <a:lstStyle/>
        <a:p>
          <a:endParaRPr lang="en-US"/>
        </a:p>
      </dgm:t>
    </dgm:pt>
    <dgm:pt modelId="{ECD69F64-42FC-440C-8D22-F1F740318593}" type="sibTrans" cxnId="{6F8FBD75-EBB4-4BEC-A8CF-DCCBEE718D2F}">
      <dgm:prSet/>
      <dgm:spPr/>
      <dgm:t>
        <a:bodyPr/>
        <a:lstStyle/>
        <a:p>
          <a:endParaRPr lang="en-US"/>
        </a:p>
      </dgm:t>
    </dgm:pt>
    <dgm:pt modelId="{811DA697-55A4-4E67-9E39-660A9970F4C4}">
      <dgm:prSet/>
      <dgm:spPr/>
      <dgm:t>
        <a:bodyPr/>
        <a:lstStyle/>
        <a:p>
          <a:r>
            <a:rPr lang="en-US"/>
            <a:t>Tresenje</a:t>
          </a:r>
        </a:p>
      </dgm:t>
    </dgm:pt>
    <dgm:pt modelId="{E5935B4E-82A8-4E8D-A6DC-A54B947301DE}" type="parTrans" cxnId="{DF2D0AF0-22EA-4DE8-AA78-9EB9E86973BC}">
      <dgm:prSet/>
      <dgm:spPr/>
      <dgm:t>
        <a:bodyPr/>
        <a:lstStyle/>
        <a:p>
          <a:endParaRPr lang="en-US"/>
        </a:p>
      </dgm:t>
    </dgm:pt>
    <dgm:pt modelId="{7F4B5E06-CEA6-42B9-AE63-CA842441F93C}" type="sibTrans" cxnId="{DF2D0AF0-22EA-4DE8-AA78-9EB9E86973BC}">
      <dgm:prSet/>
      <dgm:spPr/>
      <dgm:t>
        <a:bodyPr/>
        <a:lstStyle/>
        <a:p>
          <a:endParaRPr lang="en-US"/>
        </a:p>
      </dgm:t>
    </dgm:pt>
    <dgm:pt modelId="{D369E638-DCCC-4718-9A02-427410527031}">
      <dgm:prSet/>
      <dgm:spPr/>
      <dgm:t>
        <a:bodyPr/>
        <a:lstStyle/>
        <a:p>
          <a:r>
            <a:rPr lang="en-US"/>
            <a:t>Potreba da se grizemo</a:t>
          </a:r>
        </a:p>
      </dgm:t>
    </dgm:pt>
    <dgm:pt modelId="{7C3F000A-3E12-4EE4-B2A4-CACAF491531A}" type="parTrans" cxnId="{47753580-7B49-4909-9FDE-F8F9C09AFF2C}">
      <dgm:prSet/>
      <dgm:spPr/>
      <dgm:t>
        <a:bodyPr/>
        <a:lstStyle/>
        <a:p>
          <a:endParaRPr lang="en-US"/>
        </a:p>
      </dgm:t>
    </dgm:pt>
    <dgm:pt modelId="{E26D48F7-3DF8-4393-9F3C-007C35F9BCE5}" type="sibTrans" cxnId="{47753580-7B49-4909-9FDE-F8F9C09AFF2C}">
      <dgm:prSet/>
      <dgm:spPr/>
      <dgm:t>
        <a:bodyPr/>
        <a:lstStyle/>
        <a:p>
          <a:endParaRPr lang="en-US"/>
        </a:p>
      </dgm:t>
    </dgm:pt>
    <dgm:pt modelId="{A8740717-9D9B-4D38-A421-0305CA4643CF}">
      <dgm:prSet/>
      <dgm:spPr/>
      <dgm:t>
        <a:bodyPr/>
        <a:lstStyle/>
        <a:p>
          <a:r>
            <a:rPr lang="en-US"/>
            <a:t>Suha usta</a:t>
          </a:r>
        </a:p>
      </dgm:t>
    </dgm:pt>
    <dgm:pt modelId="{CC1800E4-65ED-4FCB-AAB0-ECB3264758CD}" type="parTrans" cxnId="{EF89D1DD-9DDE-4330-A6E8-F2646F6638B8}">
      <dgm:prSet/>
      <dgm:spPr/>
      <dgm:t>
        <a:bodyPr/>
        <a:lstStyle/>
        <a:p>
          <a:endParaRPr lang="en-US"/>
        </a:p>
      </dgm:t>
    </dgm:pt>
    <dgm:pt modelId="{77B4F2FD-CE05-4440-9AF0-A46303E2D53E}" type="sibTrans" cxnId="{EF89D1DD-9DDE-4330-A6E8-F2646F6638B8}">
      <dgm:prSet/>
      <dgm:spPr/>
      <dgm:t>
        <a:bodyPr/>
        <a:lstStyle/>
        <a:p>
          <a:endParaRPr lang="en-US"/>
        </a:p>
      </dgm:t>
    </dgm:pt>
    <dgm:pt modelId="{229CA9AB-9078-4846-805A-21C7D91C355A}">
      <dgm:prSet/>
      <dgm:spPr/>
      <dgm:t>
        <a:bodyPr/>
        <a:lstStyle/>
        <a:p>
          <a:r>
            <a:rPr lang="en-US"/>
            <a:t>Napad panike</a:t>
          </a:r>
        </a:p>
      </dgm:t>
    </dgm:pt>
    <dgm:pt modelId="{F69C611B-4A05-415B-B7FB-6E16A5983BE1}" type="parTrans" cxnId="{E0A5DD2F-2E99-49F9-ADBC-A58386876256}">
      <dgm:prSet/>
      <dgm:spPr/>
      <dgm:t>
        <a:bodyPr/>
        <a:lstStyle/>
        <a:p>
          <a:endParaRPr lang="en-US"/>
        </a:p>
      </dgm:t>
    </dgm:pt>
    <dgm:pt modelId="{C8693960-00C0-4E7F-BA3B-4F30AF2182E8}" type="sibTrans" cxnId="{E0A5DD2F-2E99-49F9-ADBC-A58386876256}">
      <dgm:prSet/>
      <dgm:spPr/>
      <dgm:t>
        <a:bodyPr/>
        <a:lstStyle/>
        <a:p>
          <a:endParaRPr lang="en-US"/>
        </a:p>
      </dgm:t>
    </dgm:pt>
    <dgm:pt modelId="{7ADF22FE-C5BC-4E13-813B-279D81D81715}">
      <dgm:prSet/>
      <dgm:spPr/>
      <dgm:t>
        <a:bodyPr/>
        <a:lstStyle/>
        <a:p>
          <a:r>
            <a:rPr lang="en-US"/>
            <a:t>Mržnja</a:t>
          </a:r>
        </a:p>
      </dgm:t>
    </dgm:pt>
    <dgm:pt modelId="{3315CC84-5419-4820-97C3-AAF358D419A3}" type="parTrans" cxnId="{7CAB5541-8691-4857-98DC-78C2BB432DA0}">
      <dgm:prSet/>
      <dgm:spPr/>
      <dgm:t>
        <a:bodyPr/>
        <a:lstStyle/>
        <a:p>
          <a:endParaRPr lang="en-US"/>
        </a:p>
      </dgm:t>
    </dgm:pt>
    <dgm:pt modelId="{D2319CDB-D7D5-4D7E-B238-44956393A16C}" type="sibTrans" cxnId="{7CAB5541-8691-4857-98DC-78C2BB432DA0}">
      <dgm:prSet/>
      <dgm:spPr/>
      <dgm:t>
        <a:bodyPr/>
        <a:lstStyle/>
        <a:p>
          <a:endParaRPr lang="en-US"/>
        </a:p>
      </dgm:t>
    </dgm:pt>
    <dgm:pt modelId="{B530832F-C2C6-49D0-B06F-DAEEC2445E96}">
      <dgm:prSet/>
      <dgm:spPr/>
      <dgm:t>
        <a:bodyPr/>
        <a:lstStyle/>
        <a:p>
          <a:r>
            <a:rPr lang="en-US"/>
            <a:t>Mržnja samoga sebe</a:t>
          </a:r>
        </a:p>
      </dgm:t>
    </dgm:pt>
    <dgm:pt modelId="{FC87D64F-7EED-4C8C-8498-B8DDF8539CC2}" type="parTrans" cxnId="{EC480F4B-5567-4248-BFAC-A93A0D073455}">
      <dgm:prSet/>
      <dgm:spPr/>
      <dgm:t>
        <a:bodyPr/>
        <a:lstStyle/>
        <a:p>
          <a:endParaRPr lang="en-US"/>
        </a:p>
      </dgm:t>
    </dgm:pt>
    <dgm:pt modelId="{88266DFF-D4F0-4995-80B3-E06FA1A8A3AB}" type="sibTrans" cxnId="{EC480F4B-5567-4248-BFAC-A93A0D073455}">
      <dgm:prSet/>
      <dgm:spPr/>
      <dgm:t>
        <a:bodyPr/>
        <a:lstStyle/>
        <a:p>
          <a:endParaRPr lang="en-US"/>
        </a:p>
      </dgm:t>
    </dgm:pt>
    <dgm:pt modelId="{20E0B30C-9254-41F5-BADE-5A6D15789AA1}">
      <dgm:prSet/>
      <dgm:spPr/>
      <dgm:t>
        <a:bodyPr/>
        <a:lstStyle/>
        <a:p>
          <a:r>
            <a:rPr lang="en-US"/>
            <a:t>Neobični ospi</a:t>
          </a:r>
        </a:p>
      </dgm:t>
    </dgm:pt>
    <dgm:pt modelId="{FE236071-C620-412E-BF15-2B23A6766972}" type="parTrans" cxnId="{1F1DF318-4AF7-41A9-9B53-3D5CD01D1DD1}">
      <dgm:prSet/>
      <dgm:spPr/>
      <dgm:t>
        <a:bodyPr/>
        <a:lstStyle/>
        <a:p>
          <a:endParaRPr lang="en-US"/>
        </a:p>
      </dgm:t>
    </dgm:pt>
    <dgm:pt modelId="{8B1F7759-6663-4641-8B3B-0C5EFAEC4ECF}" type="sibTrans" cxnId="{1F1DF318-4AF7-41A9-9B53-3D5CD01D1DD1}">
      <dgm:prSet/>
      <dgm:spPr/>
      <dgm:t>
        <a:bodyPr/>
        <a:lstStyle/>
        <a:p>
          <a:endParaRPr lang="en-US"/>
        </a:p>
      </dgm:t>
    </dgm:pt>
    <dgm:pt modelId="{9B4A6FAB-CB5D-4D38-83C1-70A9F218F492}">
      <dgm:prSet/>
      <dgm:spPr/>
      <dgm:t>
        <a:bodyPr/>
        <a:lstStyle/>
        <a:p>
          <a:r>
            <a:rPr lang="en-US"/>
            <a:t>Uvrtanje očima, ušima, glavom</a:t>
          </a:r>
        </a:p>
      </dgm:t>
    </dgm:pt>
    <dgm:pt modelId="{5C5C435C-FEE3-4032-85DB-2AA3FD218DF2}" type="parTrans" cxnId="{87F438DA-8C59-4538-A450-3B95B2B0ECAE}">
      <dgm:prSet/>
      <dgm:spPr/>
      <dgm:t>
        <a:bodyPr/>
        <a:lstStyle/>
        <a:p>
          <a:endParaRPr lang="en-US"/>
        </a:p>
      </dgm:t>
    </dgm:pt>
    <dgm:pt modelId="{79E52417-E7A0-4DB0-A6B3-C2590E0BECCC}" type="sibTrans" cxnId="{87F438DA-8C59-4538-A450-3B95B2B0ECAE}">
      <dgm:prSet/>
      <dgm:spPr/>
      <dgm:t>
        <a:bodyPr/>
        <a:lstStyle/>
        <a:p>
          <a:endParaRPr lang="en-US"/>
        </a:p>
      </dgm:t>
    </dgm:pt>
    <dgm:pt modelId="{8CBD1DA2-6A96-402E-9321-068DC87C94A4}">
      <dgm:prSet/>
      <dgm:spPr/>
      <dgm:t>
        <a:bodyPr/>
        <a:lstStyle/>
        <a:p>
          <a:r>
            <a:rPr lang="en-US"/>
            <a:t>Osjećaj zatvorenosti</a:t>
          </a:r>
        </a:p>
      </dgm:t>
    </dgm:pt>
    <dgm:pt modelId="{CE20AC35-4698-4C4B-916E-EA03F215C833}" type="parTrans" cxnId="{89BAEF2D-7618-4CA5-B6A9-CC5B503A3783}">
      <dgm:prSet/>
      <dgm:spPr/>
      <dgm:t>
        <a:bodyPr/>
        <a:lstStyle/>
        <a:p>
          <a:endParaRPr lang="en-US"/>
        </a:p>
      </dgm:t>
    </dgm:pt>
    <dgm:pt modelId="{847E3383-DD45-4308-BF47-4E3629373FB6}" type="sibTrans" cxnId="{89BAEF2D-7618-4CA5-B6A9-CC5B503A3783}">
      <dgm:prSet/>
      <dgm:spPr/>
      <dgm:t>
        <a:bodyPr/>
        <a:lstStyle/>
        <a:p>
          <a:endParaRPr lang="en-US"/>
        </a:p>
      </dgm:t>
    </dgm:pt>
    <dgm:pt modelId="{33AD40F7-6DA2-4B67-8CD9-F18DCAD16BF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err="1"/>
            <a:t>Povećan</a:t>
          </a:r>
          <a:r>
            <a:rPr lang="en-US" dirty="0"/>
            <a:t> </a:t>
          </a:r>
          <a:r>
            <a:rPr lang="en-US" dirty="0" err="1"/>
            <a:t>apetit</a:t>
          </a:r>
          <a:endParaRPr lang="en-US" dirty="0"/>
        </a:p>
      </dgm:t>
    </dgm:pt>
    <dgm:pt modelId="{5922714F-DF33-4FBB-A255-1BA4E0F4BDCF}" type="parTrans" cxnId="{55CA100B-DFCD-4B8A-A9AB-439BEBF9623F}">
      <dgm:prSet/>
      <dgm:spPr/>
      <dgm:t>
        <a:bodyPr/>
        <a:lstStyle/>
        <a:p>
          <a:endParaRPr lang="en-US"/>
        </a:p>
      </dgm:t>
    </dgm:pt>
    <dgm:pt modelId="{75DE3E6B-6413-42E4-993B-556D5D21BEAC}" type="sibTrans" cxnId="{55CA100B-DFCD-4B8A-A9AB-439BEBF9623F}">
      <dgm:prSet/>
      <dgm:spPr/>
      <dgm:t>
        <a:bodyPr/>
        <a:lstStyle/>
        <a:p>
          <a:endParaRPr lang="en-US"/>
        </a:p>
      </dgm:t>
    </dgm:pt>
    <dgm:pt modelId="{A289AB76-8E64-475D-B431-95DCCD00609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/>
            <a:t>Čudni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vrlo</a:t>
          </a:r>
          <a:r>
            <a:rPr lang="en-US" dirty="0"/>
            <a:t> </a:t>
          </a:r>
          <a:r>
            <a:rPr lang="en-US" dirty="0" err="1"/>
            <a:t>čudni</a:t>
          </a:r>
          <a:r>
            <a:rPr lang="en-US" dirty="0"/>
            <a:t> </a:t>
          </a:r>
          <a:r>
            <a:rPr lang="en-US" dirty="0" err="1"/>
            <a:t>snovi</a:t>
          </a:r>
          <a:endParaRPr lang="en-US" dirty="0"/>
        </a:p>
      </dgm:t>
    </dgm:pt>
    <dgm:pt modelId="{FC92DC90-AAEE-4C60-949E-AB32650FAC17}" type="parTrans" cxnId="{6F4140F7-607E-4B63-8176-CC1E8B05F83A}">
      <dgm:prSet/>
      <dgm:spPr/>
      <dgm:t>
        <a:bodyPr/>
        <a:lstStyle/>
        <a:p>
          <a:endParaRPr lang="en-US"/>
        </a:p>
      </dgm:t>
    </dgm:pt>
    <dgm:pt modelId="{210F0251-4A58-46FE-81C4-AEFC38864A2E}" type="sibTrans" cxnId="{6F4140F7-607E-4B63-8176-CC1E8B05F83A}">
      <dgm:prSet/>
      <dgm:spPr/>
      <dgm:t>
        <a:bodyPr/>
        <a:lstStyle/>
        <a:p>
          <a:endParaRPr lang="en-US"/>
        </a:p>
      </dgm:t>
    </dgm:pt>
    <dgm:pt modelId="{D7C1357D-92F5-44DE-8EE4-688CA3906C9A}">
      <dgm:prSet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en-US"/>
            <a:t>Osjećaj nestvarnosti</a:t>
          </a:r>
        </a:p>
      </dgm:t>
    </dgm:pt>
    <dgm:pt modelId="{B9273541-343D-40D7-9418-1D4E1E132FA6}" type="parTrans" cxnId="{653E391C-A234-46A6-9E0F-DD3075894027}">
      <dgm:prSet/>
      <dgm:spPr/>
      <dgm:t>
        <a:bodyPr/>
        <a:lstStyle/>
        <a:p>
          <a:endParaRPr lang="en-US"/>
        </a:p>
      </dgm:t>
    </dgm:pt>
    <dgm:pt modelId="{30D3115F-C2DA-4F07-8FCF-021EDEB7E574}" type="sibTrans" cxnId="{653E391C-A234-46A6-9E0F-DD3075894027}">
      <dgm:prSet/>
      <dgm:spPr/>
      <dgm:t>
        <a:bodyPr/>
        <a:lstStyle/>
        <a:p>
          <a:endParaRPr lang="en-US"/>
        </a:p>
      </dgm:t>
    </dgm:pt>
    <dgm:pt modelId="{CE37DDA4-8698-4638-88A2-5A7E82CF71A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/>
            <a:t>Opća</a:t>
          </a:r>
          <a:r>
            <a:rPr lang="en-US" dirty="0"/>
            <a:t> </a:t>
          </a:r>
          <a:r>
            <a:rPr lang="en-US" dirty="0" err="1"/>
            <a:t>ukrućenost</a:t>
          </a:r>
          <a:endParaRPr lang="en-US" dirty="0"/>
        </a:p>
      </dgm:t>
    </dgm:pt>
    <dgm:pt modelId="{D08EE12D-1D49-49DB-8ADD-2CFF0C6F6490}" type="parTrans" cxnId="{BB87740E-4CEC-4C87-AFAD-F95CB4666FC7}">
      <dgm:prSet/>
      <dgm:spPr/>
      <dgm:t>
        <a:bodyPr/>
        <a:lstStyle/>
        <a:p>
          <a:endParaRPr lang="en-US"/>
        </a:p>
      </dgm:t>
    </dgm:pt>
    <dgm:pt modelId="{D3C7ADB1-BCB1-48A6-BF1E-3A4971462CFB}" type="sibTrans" cxnId="{BB87740E-4CEC-4C87-AFAD-F95CB4666FC7}">
      <dgm:prSet/>
      <dgm:spPr/>
      <dgm:t>
        <a:bodyPr/>
        <a:lstStyle/>
        <a:p>
          <a:endParaRPr lang="en-US"/>
        </a:p>
      </dgm:t>
    </dgm:pt>
    <dgm:pt modelId="{BC792503-69DA-41FE-A083-50F475DA805E}">
      <dgm:prSet/>
      <dgm:spPr>
        <a:solidFill>
          <a:schemeClr val="tx2">
            <a:lumMod val="65000"/>
            <a:lumOff val="35000"/>
          </a:schemeClr>
        </a:solidFill>
      </dgm:spPr>
      <dgm:t>
        <a:bodyPr/>
        <a:lstStyle/>
        <a:p>
          <a:r>
            <a:rPr lang="en-US" dirty="0" err="1"/>
            <a:t>Sve</a:t>
          </a:r>
          <a:r>
            <a:rPr lang="en-US" dirty="0"/>
            <a:t> to </a:t>
          </a:r>
          <a:r>
            <a:rPr lang="en-US" dirty="0" err="1"/>
            <a:t>zajedno</a:t>
          </a:r>
          <a:endParaRPr lang="en-US" dirty="0"/>
        </a:p>
      </dgm:t>
    </dgm:pt>
    <dgm:pt modelId="{F2B18BF0-A56A-4DE9-B9E8-3CE36EDB9143}" type="parTrans" cxnId="{59671681-79CB-405C-94C7-018C4C23068C}">
      <dgm:prSet/>
      <dgm:spPr/>
      <dgm:t>
        <a:bodyPr/>
        <a:lstStyle/>
        <a:p>
          <a:endParaRPr lang="en-US"/>
        </a:p>
      </dgm:t>
    </dgm:pt>
    <dgm:pt modelId="{CA1D6B5C-394F-446C-8DC4-DD04C7D108DE}" type="sibTrans" cxnId="{59671681-79CB-405C-94C7-018C4C23068C}">
      <dgm:prSet/>
      <dgm:spPr/>
      <dgm:t>
        <a:bodyPr/>
        <a:lstStyle/>
        <a:p>
          <a:endParaRPr lang="en-US"/>
        </a:p>
      </dgm:t>
    </dgm:pt>
    <dgm:pt modelId="{801BA0C0-1A7A-8F4A-97E4-423A8C2C8AAE}" type="pres">
      <dgm:prSet presAssocID="{323F2590-DCCC-4BAA-9446-2EE996A1AC6C}" presName="diagram" presStyleCnt="0">
        <dgm:presLayoutVars>
          <dgm:dir/>
          <dgm:resizeHandles val="exact"/>
        </dgm:presLayoutVars>
      </dgm:prSet>
      <dgm:spPr/>
    </dgm:pt>
    <dgm:pt modelId="{96A18DC7-7E51-EB48-8371-18F7F9DA8978}" type="pres">
      <dgm:prSet presAssocID="{82A8EB08-736C-454C-8830-2197573D012B}" presName="node" presStyleLbl="node1" presStyleIdx="0" presStyleCnt="18">
        <dgm:presLayoutVars>
          <dgm:bulletEnabled val="1"/>
        </dgm:presLayoutVars>
      </dgm:prSet>
      <dgm:spPr/>
    </dgm:pt>
    <dgm:pt modelId="{ED46A312-F891-134E-9A3F-2DE5FAC813FA}" type="pres">
      <dgm:prSet presAssocID="{105C5CEA-2E9F-4860-B2AD-483E841F5247}" presName="sibTrans" presStyleCnt="0"/>
      <dgm:spPr/>
    </dgm:pt>
    <dgm:pt modelId="{A2AE044A-87E4-4F40-9FB8-72AAB8F90E10}" type="pres">
      <dgm:prSet presAssocID="{991B0293-C738-4F08-9134-288767091DFA}" presName="node" presStyleLbl="node1" presStyleIdx="1" presStyleCnt="18">
        <dgm:presLayoutVars>
          <dgm:bulletEnabled val="1"/>
        </dgm:presLayoutVars>
      </dgm:prSet>
      <dgm:spPr/>
    </dgm:pt>
    <dgm:pt modelId="{C43BA11C-4C6D-7C47-94B1-2E343FDB6658}" type="pres">
      <dgm:prSet presAssocID="{FD6BE8ED-36B9-4CD7-B637-B96FC3CCE43E}" presName="sibTrans" presStyleCnt="0"/>
      <dgm:spPr/>
    </dgm:pt>
    <dgm:pt modelId="{80F41052-CAA0-074E-B4BB-AFDB57F93132}" type="pres">
      <dgm:prSet presAssocID="{2D2760A5-1E11-48EC-B4CF-1E93AFBB995E}" presName="node" presStyleLbl="node1" presStyleIdx="2" presStyleCnt="18">
        <dgm:presLayoutVars>
          <dgm:bulletEnabled val="1"/>
        </dgm:presLayoutVars>
      </dgm:prSet>
      <dgm:spPr/>
    </dgm:pt>
    <dgm:pt modelId="{26AAAECD-93E2-864C-977C-855B3A611CFD}" type="pres">
      <dgm:prSet presAssocID="{400300EC-0BEC-4633-871E-5DD53BE607A6}" presName="sibTrans" presStyleCnt="0"/>
      <dgm:spPr/>
    </dgm:pt>
    <dgm:pt modelId="{F4DD2203-1868-D545-A728-1D6F47EE33F3}" type="pres">
      <dgm:prSet presAssocID="{041F4A50-C521-45C7-859E-F830474A4818}" presName="node" presStyleLbl="node1" presStyleIdx="3" presStyleCnt="18">
        <dgm:presLayoutVars>
          <dgm:bulletEnabled val="1"/>
        </dgm:presLayoutVars>
      </dgm:prSet>
      <dgm:spPr/>
    </dgm:pt>
    <dgm:pt modelId="{16977CCC-FD27-2D42-BA60-EB37DF34084D}" type="pres">
      <dgm:prSet presAssocID="{ECD69F64-42FC-440C-8D22-F1F740318593}" presName="sibTrans" presStyleCnt="0"/>
      <dgm:spPr/>
    </dgm:pt>
    <dgm:pt modelId="{C00F6323-A1D6-4E48-A552-5B06EC85CBE5}" type="pres">
      <dgm:prSet presAssocID="{811DA697-55A4-4E67-9E39-660A9970F4C4}" presName="node" presStyleLbl="node1" presStyleIdx="4" presStyleCnt="18">
        <dgm:presLayoutVars>
          <dgm:bulletEnabled val="1"/>
        </dgm:presLayoutVars>
      </dgm:prSet>
      <dgm:spPr/>
    </dgm:pt>
    <dgm:pt modelId="{46BFDDEC-8C28-1843-8521-CE1430F3ED03}" type="pres">
      <dgm:prSet presAssocID="{7F4B5E06-CEA6-42B9-AE63-CA842441F93C}" presName="sibTrans" presStyleCnt="0"/>
      <dgm:spPr/>
    </dgm:pt>
    <dgm:pt modelId="{6AA7F3EE-EAF6-CE4F-AF7F-8EF8F142D7CB}" type="pres">
      <dgm:prSet presAssocID="{D369E638-DCCC-4718-9A02-427410527031}" presName="node" presStyleLbl="node1" presStyleIdx="5" presStyleCnt="18">
        <dgm:presLayoutVars>
          <dgm:bulletEnabled val="1"/>
        </dgm:presLayoutVars>
      </dgm:prSet>
      <dgm:spPr/>
    </dgm:pt>
    <dgm:pt modelId="{E2B36BFD-77A6-3D44-A0DB-CEAFF0D21F5C}" type="pres">
      <dgm:prSet presAssocID="{E26D48F7-3DF8-4393-9F3C-007C35F9BCE5}" presName="sibTrans" presStyleCnt="0"/>
      <dgm:spPr/>
    </dgm:pt>
    <dgm:pt modelId="{3DD421BD-BF7E-2645-88BF-59BCFD02E3DD}" type="pres">
      <dgm:prSet presAssocID="{A8740717-9D9B-4D38-A421-0305CA4643CF}" presName="node" presStyleLbl="node1" presStyleIdx="6" presStyleCnt="18">
        <dgm:presLayoutVars>
          <dgm:bulletEnabled val="1"/>
        </dgm:presLayoutVars>
      </dgm:prSet>
      <dgm:spPr/>
    </dgm:pt>
    <dgm:pt modelId="{E83B3ED8-6D32-F84E-99E9-A1B563101DB2}" type="pres">
      <dgm:prSet presAssocID="{77B4F2FD-CE05-4440-9AF0-A46303E2D53E}" presName="sibTrans" presStyleCnt="0"/>
      <dgm:spPr/>
    </dgm:pt>
    <dgm:pt modelId="{99F2E79E-3B37-F14A-A7E9-C37D29FF46EC}" type="pres">
      <dgm:prSet presAssocID="{229CA9AB-9078-4846-805A-21C7D91C355A}" presName="node" presStyleLbl="node1" presStyleIdx="7" presStyleCnt="18">
        <dgm:presLayoutVars>
          <dgm:bulletEnabled val="1"/>
        </dgm:presLayoutVars>
      </dgm:prSet>
      <dgm:spPr/>
    </dgm:pt>
    <dgm:pt modelId="{7913D5AB-0EA3-3B41-8A41-18E26BCA5A51}" type="pres">
      <dgm:prSet presAssocID="{C8693960-00C0-4E7F-BA3B-4F30AF2182E8}" presName="sibTrans" presStyleCnt="0"/>
      <dgm:spPr/>
    </dgm:pt>
    <dgm:pt modelId="{35609896-1530-364F-B432-AB18ABEC426B}" type="pres">
      <dgm:prSet presAssocID="{7ADF22FE-C5BC-4E13-813B-279D81D81715}" presName="node" presStyleLbl="node1" presStyleIdx="8" presStyleCnt="18">
        <dgm:presLayoutVars>
          <dgm:bulletEnabled val="1"/>
        </dgm:presLayoutVars>
      </dgm:prSet>
      <dgm:spPr/>
    </dgm:pt>
    <dgm:pt modelId="{45D82371-7CBE-FE44-B007-D0A7D2458CF1}" type="pres">
      <dgm:prSet presAssocID="{D2319CDB-D7D5-4D7E-B238-44956393A16C}" presName="sibTrans" presStyleCnt="0"/>
      <dgm:spPr/>
    </dgm:pt>
    <dgm:pt modelId="{C60089BC-8409-5441-A564-1AF200771D3A}" type="pres">
      <dgm:prSet presAssocID="{B530832F-C2C6-49D0-B06F-DAEEC2445E96}" presName="node" presStyleLbl="node1" presStyleIdx="9" presStyleCnt="18">
        <dgm:presLayoutVars>
          <dgm:bulletEnabled val="1"/>
        </dgm:presLayoutVars>
      </dgm:prSet>
      <dgm:spPr/>
    </dgm:pt>
    <dgm:pt modelId="{EB44F575-F5F1-2042-872F-DBEDBD571D83}" type="pres">
      <dgm:prSet presAssocID="{88266DFF-D4F0-4995-80B3-E06FA1A8A3AB}" presName="sibTrans" presStyleCnt="0"/>
      <dgm:spPr/>
    </dgm:pt>
    <dgm:pt modelId="{995C190E-5074-AE43-BE12-66444556A2EA}" type="pres">
      <dgm:prSet presAssocID="{20E0B30C-9254-41F5-BADE-5A6D15789AA1}" presName="node" presStyleLbl="node1" presStyleIdx="10" presStyleCnt="18">
        <dgm:presLayoutVars>
          <dgm:bulletEnabled val="1"/>
        </dgm:presLayoutVars>
      </dgm:prSet>
      <dgm:spPr/>
    </dgm:pt>
    <dgm:pt modelId="{69F71D0D-8406-394A-A733-2D7883AF93C8}" type="pres">
      <dgm:prSet presAssocID="{8B1F7759-6663-4641-8B3B-0C5EFAEC4ECF}" presName="sibTrans" presStyleCnt="0"/>
      <dgm:spPr/>
    </dgm:pt>
    <dgm:pt modelId="{7D0D70A0-A9EB-CC49-9C30-83F8A28F974E}" type="pres">
      <dgm:prSet presAssocID="{9B4A6FAB-CB5D-4D38-83C1-70A9F218F492}" presName="node" presStyleLbl="node1" presStyleIdx="11" presStyleCnt="18">
        <dgm:presLayoutVars>
          <dgm:bulletEnabled val="1"/>
        </dgm:presLayoutVars>
      </dgm:prSet>
      <dgm:spPr/>
    </dgm:pt>
    <dgm:pt modelId="{96542829-1CB5-4B45-8FE3-F21A73335DBF}" type="pres">
      <dgm:prSet presAssocID="{79E52417-E7A0-4DB0-A6B3-C2590E0BECCC}" presName="sibTrans" presStyleCnt="0"/>
      <dgm:spPr/>
    </dgm:pt>
    <dgm:pt modelId="{67337C8D-8E0B-AB4A-8E01-3C599D734B83}" type="pres">
      <dgm:prSet presAssocID="{8CBD1DA2-6A96-402E-9321-068DC87C94A4}" presName="node" presStyleLbl="node1" presStyleIdx="12" presStyleCnt="18">
        <dgm:presLayoutVars>
          <dgm:bulletEnabled val="1"/>
        </dgm:presLayoutVars>
      </dgm:prSet>
      <dgm:spPr/>
    </dgm:pt>
    <dgm:pt modelId="{B97BCF62-8A70-064F-A9F4-EFD95FF48FC3}" type="pres">
      <dgm:prSet presAssocID="{847E3383-DD45-4308-BF47-4E3629373FB6}" presName="sibTrans" presStyleCnt="0"/>
      <dgm:spPr/>
    </dgm:pt>
    <dgm:pt modelId="{DDFDFCD6-75EC-234B-9A37-4AC99D2DFB5B}" type="pres">
      <dgm:prSet presAssocID="{33AD40F7-6DA2-4B67-8CD9-F18DCAD16BFE}" presName="node" presStyleLbl="node1" presStyleIdx="13" presStyleCnt="18">
        <dgm:presLayoutVars>
          <dgm:bulletEnabled val="1"/>
        </dgm:presLayoutVars>
      </dgm:prSet>
      <dgm:spPr/>
    </dgm:pt>
    <dgm:pt modelId="{DCD2B5B1-AA24-5944-B9B1-36D2F6121E1F}" type="pres">
      <dgm:prSet presAssocID="{75DE3E6B-6413-42E4-993B-556D5D21BEAC}" presName="sibTrans" presStyleCnt="0"/>
      <dgm:spPr/>
    </dgm:pt>
    <dgm:pt modelId="{A177063E-FAF6-F249-A312-6F9A91F7CAC2}" type="pres">
      <dgm:prSet presAssocID="{A289AB76-8E64-475D-B431-95DCCD006090}" presName="node" presStyleLbl="node1" presStyleIdx="14" presStyleCnt="18">
        <dgm:presLayoutVars>
          <dgm:bulletEnabled val="1"/>
        </dgm:presLayoutVars>
      </dgm:prSet>
      <dgm:spPr/>
    </dgm:pt>
    <dgm:pt modelId="{3F0E420D-A9FA-2146-A1F9-90705345F6EB}" type="pres">
      <dgm:prSet presAssocID="{210F0251-4A58-46FE-81C4-AEFC38864A2E}" presName="sibTrans" presStyleCnt="0"/>
      <dgm:spPr/>
    </dgm:pt>
    <dgm:pt modelId="{44065F10-16F0-A740-8886-EC342006821C}" type="pres">
      <dgm:prSet presAssocID="{D7C1357D-92F5-44DE-8EE4-688CA3906C9A}" presName="node" presStyleLbl="node1" presStyleIdx="15" presStyleCnt="18">
        <dgm:presLayoutVars>
          <dgm:bulletEnabled val="1"/>
        </dgm:presLayoutVars>
      </dgm:prSet>
      <dgm:spPr/>
    </dgm:pt>
    <dgm:pt modelId="{A898B17B-473E-1947-9CAC-9241C16F1B0D}" type="pres">
      <dgm:prSet presAssocID="{30D3115F-C2DA-4F07-8FCF-021EDEB7E574}" presName="sibTrans" presStyleCnt="0"/>
      <dgm:spPr/>
    </dgm:pt>
    <dgm:pt modelId="{2E28FB26-57C4-6448-BCB4-5D287FACCCBD}" type="pres">
      <dgm:prSet presAssocID="{CE37DDA4-8698-4638-88A2-5A7E82CF71AD}" presName="node" presStyleLbl="node1" presStyleIdx="16" presStyleCnt="18">
        <dgm:presLayoutVars>
          <dgm:bulletEnabled val="1"/>
        </dgm:presLayoutVars>
      </dgm:prSet>
      <dgm:spPr/>
    </dgm:pt>
    <dgm:pt modelId="{465DDCF1-240F-A747-9ADA-7E2CFC793AFD}" type="pres">
      <dgm:prSet presAssocID="{D3C7ADB1-BCB1-48A6-BF1E-3A4971462CFB}" presName="sibTrans" presStyleCnt="0"/>
      <dgm:spPr/>
    </dgm:pt>
    <dgm:pt modelId="{30D53642-40A9-594D-9E07-A2D133C289AD}" type="pres">
      <dgm:prSet presAssocID="{BC792503-69DA-41FE-A083-50F475DA805E}" presName="node" presStyleLbl="node1" presStyleIdx="17" presStyleCnt="18">
        <dgm:presLayoutVars>
          <dgm:bulletEnabled val="1"/>
        </dgm:presLayoutVars>
      </dgm:prSet>
      <dgm:spPr/>
    </dgm:pt>
  </dgm:ptLst>
  <dgm:cxnLst>
    <dgm:cxn modelId="{26A71900-2294-3042-B5CF-E626B8E7AB88}" type="presOf" srcId="{CE37DDA4-8698-4638-88A2-5A7E82CF71AD}" destId="{2E28FB26-57C4-6448-BCB4-5D287FACCCBD}" srcOrd="0" destOrd="0" presId="urn:microsoft.com/office/officeart/2005/8/layout/default"/>
    <dgm:cxn modelId="{16B44701-9533-334C-B9AF-98AC91519678}" type="presOf" srcId="{323F2590-DCCC-4BAA-9446-2EE996A1AC6C}" destId="{801BA0C0-1A7A-8F4A-97E4-423A8C2C8AAE}" srcOrd="0" destOrd="0" presId="urn:microsoft.com/office/officeart/2005/8/layout/default"/>
    <dgm:cxn modelId="{4BD3D408-439A-5443-BD96-26B23CDEA801}" type="presOf" srcId="{229CA9AB-9078-4846-805A-21C7D91C355A}" destId="{99F2E79E-3B37-F14A-A7E9-C37D29FF46EC}" srcOrd="0" destOrd="0" presId="urn:microsoft.com/office/officeart/2005/8/layout/default"/>
    <dgm:cxn modelId="{55CA100B-DFCD-4B8A-A9AB-439BEBF9623F}" srcId="{323F2590-DCCC-4BAA-9446-2EE996A1AC6C}" destId="{33AD40F7-6DA2-4B67-8CD9-F18DCAD16BFE}" srcOrd="13" destOrd="0" parTransId="{5922714F-DF33-4FBB-A255-1BA4E0F4BDCF}" sibTransId="{75DE3E6B-6413-42E4-993B-556D5D21BEAC}"/>
    <dgm:cxn modelId="{BB87740E-4CEC-4C87-AFAD-F95CB4666FC7}" srcId="{323F2590-DCCC-4BAA-9446-2EE996A1AC6C}" destId="{CE37DDA4-8698-4638-88A2-5A7E82CF71AD}" srcOrd="16" destOrd="0" parTransId="{D08EE12D-1D49-49DB-8ADD-2CFF0C6F6490}" sibTransId="{D3C7ADB1-BCB1-48A6-BF1E-3A4971462CFB}"/>
    <dgm:cxn modelId="{11E82B10-AF70-4EA5-874D-F87C64DD120F}" srcId="{323F2590-DCCC-4BAA-9446-2EE996A1AC6C}" destId="{2D2760A5-1E11-48EC-B4CF-1E93AFBB995E}" srcOrd="2" destOrd="0" parTransId="{66526E1C-89F0-4BF4-8583-6EA494158726}" sibTransId="{400300EC-0BEC-4633-871E-5DD53BE607A6}"/>
    <dgm:cxn modelId="{D3105310-8F34-5A43-B5A2-D2BDD522C1AE}" type="presOf" srcId="{7ADF22FE-C5BC-4E13-813B-279D81D81715}" destId="{35609896-1530-364F-B432-AB18ABEC426B}" srcOrd="0" destOrd="0" presId="urn:microsoft.com/office/officeart/2005/8/layout/default"/>
    <dgm:cxn modelId="{46306C18-A4A8-7944-B90E-3AF540418046}" type="presOf" srcId="{A8740717-9D9B-4D38-A421-0305CA4643CF}" destId="{3DD421BD-BF7E-2645-88BF-59BCFD02E3DD}" srcOrd="0" destOrd="0" presId="urn:microsoft.com/office/officeart/2005/8/layout/default"/>
    <dgm:cxn modelId="{1F1DF318-4AF7-41A9-9B53-3D5CD01D1DD1}" srcId="{323F2590-DCCC-4BAA-9446-2EE996A1AC6C}" destId="{20E0B30C-9254-41F5-BADE-5A6D15789AA1}" srcOrd="10" destOrd="0" parTransId="{FE236071-C620-412E-BF15-2B23A6766972}" sibTransId="{8B1F7759-6663-4641-8B3B-0C5EFAEC4ECF}"/>
    <dgm:cxn modelId="{653E391C-A234-46A6-9E0F-DD3075894027}" srcId="{323F2590-DCCC-4BAA-9446-2EE996A1AC6C}" destId="{D7C1357D-92F5-44DE-8EE4-688CA3906C9A}" srcOrd="15" destOrd="0" parTransId="{B9273541-343D-40D7-9418-1D4E1E132FA6}" sibTransId="{30D3115F-C2DA-4F07-8FCF-021EDEB7E574}"/>
    <dgm:cxn modelId="{B9B2C11C-5E0D-B143-96AF-C557AB9751BE}" type="presOf" srcId="{20E0B30C-9254-41F5-BADE-5A6D15789AA1}" destId="{995C190E-5074-AE43-BE12-66444556A2EA}" srcOrd="0" destOrd="0" presId="urn:microsoft.com/office/officeart/2005/8/layout/default"/>
    <dgm:cxn modelId="{41BC1521-88DC-5E4F-9C12-1E7D9746F4CD}" type="presOf" srcId="{9B4A6FAB-CB5D-4D38-83C1-70A9F218F492}" destId="{7D0D70A0-A9EB-CC49-9C30-83F8A28F974E}" srcOrd="0" destOrd="0" presId="urn:microsoft.com/office/officeart/2005/8/layout/default"/>
    <dgm:cxn modelId="{70C19D27-CCA7-9443-A900-A238528BFB99}" type="presOf" srcId="{991B0293-C738-4F08-9134-288767091DFA}" destId="{A2AE044A-87E4-4F40-9FB8-72AAB8F90E10}" srcOrd="0" destOrd="0" presId="urn:microsoft.com/office/officeart/2005/8/layout/default"/>
    <dgm:cxn modelId="{89BAEF2D-7618-4CA5-B6A9-CC5B503A3783}" srcId="{323F2590-DCCC-4BAA-9446-2EE996A1AC6C}" destId="{8CBD1DA2-6A96-402E-9321-068DC87C94A4}" srcOrd="12" destOrd="0" parTransId="{CE20AC35-4698-4C4B-916E-EA03F215C833}" sibTransId="{847E3383-DD45-4308-BF47-4E3629373FB6}"/>
    <dgm:cxn modelId="{E0A5DD2F-2E99-49F9-ADBC-A58386876256}" srcId="{323F2590-DCCC-4BAA-9446-2EE996A1AC6C}" destId="{229CA9AB-9078-4846-805A-21C7D91C355A}" srcOrd="7" destOrd="0" parTransId="{F69C611B-4A05-415B-B7FB-6E16A5983BE1}" sibTransId="{C8693960-00C0-4E7F-BA3B-4F30AF2182E8}"/>
    <dgm:cxn modelId="{7CAB5541-8691-4857-98DC-78C2BB432DA0}" srcId="{323F2590-DCCC-4BAA-9446-2EE996A1AC6C}" destId="{7ADF22FE-C5BC-4E13-813B-279D81D81715}" srcOrd="8" destOrd="0" parTransId="{3315CC84-5419-4820-97C3-AAF358D419A3}" sibTransId="{D2319CDB-D7D5-4D7E-B238-44956393A16C}"/>
    <dgm:cxn modelId="{EC480F4B-5567-4248-BFAC-A93A0D073455}" srcId="{323F2590-DCCC-4BAA-9446-2EE996A1AC6C}" destId="{B530832F-C2C6-49D0-B06F-DAEEC2445E96}" srcOrd="9" destOrd="0" parTransId="{FC87D64F-7EED-4C8C-8498-B8DDF8539CC2}" sibTransId="{88266DFF-D4F0-4995-80B3-E06FA1A8A3AB}"/>
    <dgm:cxn modelId="{6E413560-AE71-9145-BA4E-645A193BD8F0}" type="presOf" srcId="{82A8EB08-736C-454C-8830-2197573D012B}" destId="{96A18DC7-7E51-EB48-8371-18F7F9DA8978}" srcOrd="0" destOrd="0" presId="urn:microsoft.com/office/officeart/2005/8/layout/default"/>
    <dgm:cxn modelId="{E830CB60-CA46-9D48-81B7-F7EF2815B3C2}" type="presOf" srcId="{2D2760A5-1E11-48EC-B4CF-1E93AFBB995E}" destId="{80F41052-CAA0-074E-B4BB-AFDB57F93132}" srcOrd="0" destOrd="0" presId="urn:microsoft.com/office/officeart/2005/8/layout/default"/>
    <dgm:cxn modelId="{1827B767-CB53-4AD8-9340-2B150E941CA5}" srcId="{323F2590-DCCC-4BAA-9446-2EE996A1AC6C}" destId="{82A8EB08-736C-454C-8830-2197573D012B}" srcOrd="0" destOrd="0" parTransId="{1BE27AEC-0C54-4D14-99EB-066A44977AE8}" sibTransId="{105C5CEA-2E9F-4860-B2AD-483E841F5247}"/>
    <dgm:cxn modelId="{6F8FBD75-EBB4-4BEC-A8CF-DCCBEE718D2F}" srcId="{323F2590-DCCC-4BAA-9446-2EE996A1AC6C}" destId="{041F4A50-C521-45C7-859E-F830474A4818}" srcOrd="3" destOrd="0" parTransId="{9B259C7C-8CF1-4EBF-9355-0E954BF409A8}" sibTransId="{ECD69F64-42FC-440C-8D22-F1F740318593}"/>
    <dgm:cxn modelId="{B053B97D-65A0-F141-A265-16E1E8FC8F86}" type="presOf" srcId="{A289AB76-8E64-475D-B431-95DCCD006090}" destId="{A177063E-FAF6-F249-A312-6F9A91F7CAC2}" srcOrd="0" destOrd="0" presId="urn:microsoft.com/office/officeart/2005/8/layout/default"/>
    <dgm:cxn modelId="{47753580-7B49-4909-9FDE-F8F9C09AFF2C}" srcId="{323F2590-DCCC-4BAA-9446-2EE996A1AC6C}" destId="{D369E638-DCCC-4718-9A02-427410527031}" srcOrd="5" destOrd="0" parTransId="{7C3F000A-3E12-4EE4-B2A4-CACAF491531A}" sibTransId="{E26D48F7-3DF8-4393-9F3C-007C35F9BCE5}"/>
    <dgm:cxn modelId="{59671681-79CB-405C-94C7-018C4C23068C}" srcId="{323F2590-DCCC-4BAA-9446-2EE996A1AC6C}" destId="{BC792503-69DA-41FE-A083-50F475DA805E}" srcOrd="17" destOrd="0" parTransId="{F2B18BF0-A56A-4DE9-B9E8-3CE36EDB9143}" sibTransId="{CA1D6B5C-394F-446C-8DC4-DD04C7D108DE}"/>
    <dgm:cxn modelId="{CA008C85-E80F-2A41-A8F4-6D14C566AAA0}" type="presOf" srcId="{D369E638-DCCC-4718-9A02-427410527031}" destId="{6AA7F3EE-EAF6-CE4F-AF7F-8EF8F142D7CB}" srcOrd="0" destOrd="0" presId="urn:microsoft.com/office/officeart/2005/8/layout/default"/>
    <dgm:cxn modelId="{8747E4A3-AAE7-B14A-AC63-9B7619972A02}" type="presOf" srcId="{BC792503-69DA-41FE-A083-50F475DA805E}" destId="{30D53642-40A9-594D-9E07-A2D133C289AD}" srcOrd="0" destOrd="0" presId="urn:microsoft.com/office/officeart/2005/8/layout/default"/>
    <dgm:cxn modelId="{5DEFD5B3-B05E-8544-A170-A8F391A9556D}" type="presOf" srcId="{8CBD1DA2-6A96-402E-9321-068DC87C94A4}" destId="{67337C8D-8E0B-AB4A-8E01-3C599D734B83}" srcOrd="0" destOrd="0" presId="urn:microsoft.com/office/officeart/2005/8/layout/default"/>
    <dgm:cxn modelId="{C0EE06B4-B9F5-2D47-9F3D-CE3F3B95E352}" type="presOf" srcId="{D7C1357D-92F5-44DE-8EE4-688CA3906C9A}" destId="{44065F10-16F0-A740-8886-EC342006821C}" srcOrd="0" destOrd="0" presId="urn:microsoft.com/office/officeart/2005/8/layout/default"/>
    <dgm:cxn modelId="{A4901AD5-6E4F-47CF-8A81-8AF7BA7E6FF3}" srcId="{323F2590-DCCC-4BAA-9446-2EE996A1AC6C}" destId="{991B0293-C738-4F08-9134-288767091DFA}" srcOrd="1" destOrd="0" parTransId="{BA91823C-43C0-412E-B001-41435406E5F1}" sibTransId="{FD6BE8ED-36B9-4CD7-B637-B96FC3CCE43E}"/>
    <dgm:cxn modelId="{AC6793D7-A5D0-694C-A857-959F80A8C945}" type="presOf" srcId="{041F4A50-C521-45C7-859E-F830474A4818}" destId="{F4DD2203-1868-D545-A728-1D6F47EE33F3}" srcOrd="0" destOrd="0" presId="urn:microsoft.com/office/officeart/2005/8/layout/default"/>
    <dgm:cxn modelId="{87F438DA-8C59-4538-A450-3B95B2B0ECAE}" srcId="{323F2590-DCCC-4BAA-9446-2EE996A1AC6C}" destId="{9B4A6FAB-CB5D-4D38-83C1-70A9F218F492}" srcOrd="11" destOrd="0" parTransId="{5C5C435C-FEE3-4032-85DB-2AA3FD218DF2}" sibTransId="{79E52417-E7A0-4DB0-A6B3-C2590E0BECCC}"/>
    <dgm:cxn modelId="{EF89D1DD-9DDE-4330-A6E8-F2646F6638B8}" srcId="{323F2590-DCCC-4BAA-9446-2EE996A1AC6C}" destId="{A8740717-9D9B-4D38-A421-0305CA4643CF}" srcOrd="6" destOrd="0" parTransId="{CC1800E4-65ED-4FCB-AAB0-ECB3264758CD}" sibTransId="{77B4F2FD-CE05-4440-9AF0-A46303E2D53E}"/>
    <dgm:cxn modelId="{231434DE-36E9-2B46-BE11-D28258A198BA}" type="presOf" srcId="{B530832F-C2C6-49D0-B06F-DAEEC2445E96}" destId="{C60089BC-8409-5441-A564-1AF200771D3A}" srcOrd="0" destOrd="0" presId="urn:microsoft.com/office/officeart/2005/8/layout/default"/>
    <dgm:cxn modelId="{D80D99DF-7BE5-B54E-B7F6-15CF21AB0FF2}" type="presOf" srcId="{811DA697-55A4-4E67-9E39-660A9970F4C4}" destId="{C00F6323-A1D6-4E48-A552-5B06EC85CBE5}" srcOrd="0" destOrd="0" presId="urn:microsoft.com/office/officeart/2005/8/layout/default"/>
    <dgm:cxn modelId="{C8A024E1-0AC5-2C4D-B47C-57C0F669B04C}" type="presOf" srcId="{33AD40F7-6DA2-4B67-8CD9-F18DCAD16BFE}" destId="{DDFDFCD6-75EC-234B-9A37-4AC99D2DFB5B}" srcOrd="0" destOrd="0" presId="urn:microsoft.com/office/officeart/2005/8/layout/default"/>
    <dgm:cxn modelId="{DF2D0AF0-22EA-4DE8-AA78-9EB9E86973BC}" srcId="{323F2590-DCCC-4BAA-9446-2EE996A1AC6C}" destId="{811DA697-55A4-4E67-9E39-660A9970F4C4}" srcOrd="4" destOrd="0" parTransId="{E5935B4E-82A8-4E8D-A6DC-A54B947301DE}" sibTransId="{7F4B5E06-CEA6-42B9-AE63-CA842441F93C}"/>
    <dgm:cxn modelId="{6F4140F7-607E-4B63-8176-CC1E8B05F83A}" srcId="{323F2590-DCCC-4BAA-9446-2EE996A1AC6C}" destId="{A289AB76-8E64-475D-B431-95DCCD006090}" srcOrd="14" destOrd="0" parTransId="{FC92DC90-AAEE-4C60-949E-AB32650FAC17}" sibTransId="{210F0251-4A58-46FE-81C4-AEFC38864A2E}"/>
    <dgm:cxn modelId="{DB5F57F2-6C31-C34E-B271-5C059B796D87}" type="presParOf" srcId="{801BA0C0-1A7A-8F4A-97E4-423A8C2C8AAE}" destId="{96A18DC7-7E51-EB48-8371-18F7F9DA8978}" srcOrd="0" destOrd="0" presId="urn:microsoft.com/office/officeart/2005/8/layout/default"/>
    <dgm:cxn modelId="{13DF5C39-7181-CD4B-9442-9D96A424D001}" type="presParOf" srcId="{801BA0C0-1A7A-8F4A-97E4-423A8C2C8AAE}" destId="{ED46A312-F891-134E-9A3F-2DE5FAC813FA}" srcOrd="1" destOrd="0" presId="urn:microsoft.com/office/officeart/2005/8/layout/default"/>
    <dgm:cxn modelId="{CA937EBD-ABAB-9145-A7C6-CB78AC793374}" type="presParOf" srcId="{801BA0C0-1A7A-8F4A-97E4-423A8C2C8AAE}" destId="{A2AE044A-87E4-4F40-9FB8-72AAB8F90E10}" srcOrd="2" destOrd="0" presId="urn:microsoft.com/office/officeart/2005/8/layout/default"/>
    <dgm:cxn modelId="{B5839DBD-AA07-6B46-AE9A-6797828AE51C}" type="presParOf" srcId="{801BA0C0-1A7A-8F4A-97E4-423A8C2C8AAE}" destId="{C43BA11C-4C6D-7C47-94B1-2E343FDB6658}" srcOrd="3" destOrd="0" presId="urn:microsoft.com/office/officeart/2005/8/layout/default"/>
    <dgm:cxn modelId="{6D0E1C69-EDB0-9B4B-9EA5-9DD60926E826}" type="presParOf" srcId="{801BA0C0-1A7A-8F4A-97E4-423A8C2C8AAE}" destId="{80F41052-CAA0-074E-B4BB-AFDB57F93132}" srcOrd="4" destOrd="0" presId="urn:microsoft.com/office/officeart/2005/8/layout/default"/>
    <dgm:cxn modelId="{DCDCCA93-881F-A249-A0C9-E7EFF49C189A}" type="presParOf" srcId="{801BA0C0-1A7A-8F4A-97E4-423A8C2C8AAE}" destId="{26AAAECD-93E2-864C-977C-855B3A611CFD}" srcOrd="5" destOrd="0" presId="urn:microsoft.com/office/officeart/2005/8/layout/default"/>
    <dgm:cxn modelId="{08A026C8-98ED-4E45-A8C7-3BA285F73195}" type="presParOf" srcId="{801BA0C0-1A7A-8F4A-97E4-423A8C2C8AAE}" destId="{F4DD2203-1868-D545-A728-1D6F47EE33F3}" srcOrd="6" destOrd="0" presId="urn:microsoft.com/office/officeart/2005/8/layout/default"/>
    <dgm:cxn modelId="{0DED1DB4-BDF6-4141-B9C5-B5600C679BFE}" type="presParOf" srcId="{801BA0C0-1A7A-8F4A-97E4-423A8C2C8AAE}" destId="{16977CCC-FD27-2D42-BA60-EB37DF34084D}" srcOrd="7" destOrd="0" presId="urn:microsoft.com/office/officeart/2005/8/layout/default"/>
    <dgm:cxn modelId="{807F3260-77F0-EF41-8232-5414FB923C80}" type="presParOf" srcId="{801BA0C0-1A7A-8F4A-97E4-423A8C2C8AAE}" destId="{C00F6323-A1D6-4E48-A552-5B06EC85CBE5}" srcOrd="8" destOrd="0" presId="urn:microsoft.com/office/officeart/2005/8/layout/default"/>
    <dgm:cxn modelId="{1F03F843-3DE2-FB4B-B984-1171F33A9B54}" type="presParOf" srcId="{801BA0C0-1A7A-8F4A-97E4-423A8C2C8AAE}" destId="{46BFDDEC-8C28-1843-8521-CE1430F3ED03}" srcOrd="9" destOrd="0" presId="urn:microsoft.com/office/officeart/2005/8/layout/default"/>
    <dgm:cxn modelId="{D7EB2F0E-6151-9E4E-BCBB-327385E6AB0D}" type="presParOf" srcId="{801BA0C0-1A7A-8F4A-97E4-423A8C2C8AAE}" destId="{6AA7F3EE-EAF6-CE4F-AF7F-8EF8F142D7CB}" srcOrd="10" destOrd="0" presId="urn:microsoft.com/office/officeart/2005/8/layout/default"/>
    <dgm:cxn modelId="{C89C5305-6928-A441-8A94-D6A9763031DA}" type="presParOf" srcId="{801BA0C0-1A7A-8F4A-97E4-423A8C2C8AAE}" destId="{E2B36BFD-77A6-3D44-A0DB-CEAFF0D21F5C}" srcOrd="11" destOrd="0" presId="urn:microsoft.com/office/officeart/2005/8/layout/default"/>
    <dgm:cxn modelId="{6E44EF75-1543-0E44-A113-41E6EABA03D2}" type="presParOf" srcId="{801BA0C0-1A7A-8F4A-97E4-423A8C2C8AAE}" destId="{3DD421BD-BF7E-2645-88BF-59BCFD02E3DD}" srcOrd="12" destOrd="0" presId="urn:microsoft.com/office/officeart/2005/8/layout/default"/>
    <dgm:cxn modelId="{974FD664-5E27-7340-8C3F-4110D795A1B8}" type="presParOf" srcId="{801BA0C0-1A7A-8F4A-97E4-423A8C2C8AAE}" destId="{E83B3ED8-6D32-F84E-99E9-A1B563101DB2}" srcOrd="13" destOrd="0" presId="urn:microsoft.com/office/officeart/2005/8/layout/default"/>
    <dgm:cxn modelId="{9CFCDED7-A424-DF4F-8A0A-B7D086F7345A}" type="presParOf" srcId="{801BA0C0-1A7A-8F4A-97E4-423A8C2C8AAE}" destId="{99F2E79E-3B37-F14A-A7E9-C37D29FF46EC}" srcOrd="14" destOrd="0" presId="urn:microsoft.com/office/officeart/2005/8/layout/default"/>
    <dgm:cxn modelId="{431A74C0-EB11-6640-B84B-CC8097249A16}" type="presParOf" srcId="{801BA0C0-1A7A-8F4A-97E4-423A8C2C8AAE}" destId="{7913D5AB-0EA3-3B41-8A41-18E26BCA5A51}" srcOrd="15" destOrd="0" presId="urn:microsoft.com/office/officeart/2005/8/layout/default"/>
    <dgm:cxn modelId="{FC61244A-5CF0-6B47-AB0F-AD319CBB9A7E}" type="presParOf" srcId="{801BA0C0-1A7A-8F4A-97E4-423A8C2C8AAE}" destId="{35609896-1530-364F-B432-AB18ABEC426B}" srcOrd="16" destOrd="0" presId="urn:microsoft.com/office/officeart/2005/8/layout/default"/>
    <dgm:cxn modelId="{73FEE23A-2F92-5D48-9217-D8AA83166619}" type="presParOf" srcId="{801BA0C0-1A7A-8F4A-97E4-423A8C2C8AAE}" destId="{45D82371-7CBE-FE44-B007-D0A7D2458CF1}" srcOrd="17" destOrd="0" presId="urn:microsoft.com/office/officeart/2005/8/layout/default"/>
    <dgm:cxn modelId="{5835EC74-2596-0942-9F2B-5186CA4D7299}" type="presParOf" srcId="{801BA0C0-1A7A-8F4A-97E4-423A8C2C8AAE}" destId="{C60089BC-8409-5441-A564-1AF200771D3A}" srcOrd="18" destOrd="0" presId="urn:microsoft.com/office/officeart/2005/8/layout/default"/>
    <dgm:cxn modelId="{DEB467C2-5894-3846-B4DA-17457E8921CF}" type="presParOf" srcId="{801BA0C0-1A7A-8F4A-97E4-423A8C2C8AAE}" destId="{EB44F575-F5F1-2042-872F-DBEDBD571D83}" srcOrd="19" destOrd="0" presId="urn:microsoft.com/office/officeart/2005/8/layout/default"/>
    <dgm:cxn modelId="{AA9D2EF2-BDB3-5043-8FA4-C3F2BEA9CFA0}" type="presParOf" srcId="{801BA0C0-1A7A-8F4A-97E4-423A8C2C8AAE}" destId="{995C190E-5074-AE43-BE12-66444556A2EA}" srcOrd="20" destOrd="0" presId="urn:microsoft.com/office/officeart/2005/8/layout/default"/>
    <dgm:cxn modelId="{4CA71FD0-83C1-8844-8334-11653F57EC1D}" type="presParOf" srcId="{801BA0C0-1A7A-8F4A-97E4-423A8C2C8AAE}" destId="{69F71D0D-8406-394A-A733-2D7883AF93C8}" srcOrd="21" destOrd="0" presId="urn:microsoft.com/office/officeart/2005/8/layout/default"/>
    <dgm:cxn modelId="{5C69AE3B-055E-CB4E-8AC2-B3CD0E0B5FBF}" type="presParOf" srcId="{801BA0C0-1A7A-8F4A-97E4-423A8C2C8AAE}" destId="{7D0D70A0-A9EB-CC49-9C30-83F8A28F974E}" srcOrd="22" destOrd="0" presId="urn:microsoft.com/office/officeart/2005/8/layout/default"/>
    <dgm:cxn modelId="{3E1E8A81-7AF2-C642-8491-4B9EB74C6D26}" type="presParOf" srcId="{801BA0C0-1A7A-8F4A-97E4-423A8C2C8AAE}" destId="{96542829-1CB5-4B45-8FE3-F21A73335DBF}" srcOrd="23" destOrd="0" presId="urn:microsoft.com/office/officeart/2005/8/layout/default"/>
    <dgm:cxn modelId="{8F967462-AB88-B74C-A210-0698B0831C70}" type="presParOf" srcId="{801BA0C0-1A7A-8F4A-97E4-423A8C2C8AAE}" destId="{67337C8D-8E0B-AB4A-8E01-3C599D734B83}" srcOrd="24" destOrd="0" presId="urn:microsoft.com/office/officeart/2005/8/layout/default"/>
    <dgm:cxn modelId="{39EA2FCD-6478-EF44-9CF7-F6F4D70B4B9D}" type="presParOf" srcId="{801BA0C0-1A7A-8F4A-97E4-423A8C2C8AAE}" destId="{B97BCF62-8A70-064F-A9F4-EFD95FF48FC3}" srcOrd="25" destOrd="0" presId="urn:microsoft.com/office/officeart/2005/8/layout/default"/>
    <dgm:cxn modelId="{EB322D4F-7874-9C46-B6DF-454DB672F299}" type="presParOf" srcId="{801BA0C0-1A7A-8F4A-97E4-423A8C2C8AAE}" destId="{DDFDFCD6-75EC-234B-9A37-4AC99D2DFB5B}" srcOrd="26" destOrd="0" presId="urn:microsoft.com/office/officeart/2005/8/layout/default"/>
    <dgm:cxn modelId="{6FFAD8E9-3B02-E44C-A803-4F02CB89BD03}" type="presParOf" srcId="{801BA0C0-1A7A-8F4A-97E4-423A8C2C8AAE}" destId="{DCD2B5B1-AA24-5944-B9B1-36D2F6121E1F}" srcOrd="27" destOrd="0" presId="urn:microsoft.com/office/officeart/2005/8/layout/default"/>
    <dgm:cxn modelId="{C0C422B2-EB49-4846-8839-05A96A396277}" type="presParOf" srcId="{801BA0C0-1A7A-8F4A-97E4-423A8C2C8AAE}" destId="{A177063E-FAF6-F249-A312-6F9A91F7CAC2}" srcOrd="28" destOrd="0" presId="urn:microsoft.com/office/officeart/2005/8/layout/default"/>
    <dgm:cxn modelId="{29998DD5-0DCC-1A4F-9A89-80818FBEFF2E}" type="presParOf" srcId="{801BA0C0-1A7A-8F4A-97E4-423A8C2C8AAE}" destId="{3F0E420D-A9FA-2146-A1F9-90705345F6EB}" srcOrd="29" destOrd="0" presId="urn:microsoft.com/office/officeart/2005/8/layout/default"/>
    <dgm:cxn modelId="{453E69B8-146D-0F4C-BA7B-ED4C2B5F0D9A}" type="presParOf" srcId="{801BA0C0-1A7A-8F4A-97E4-423A8C2C8AAE}" destId="{44065F10-16F0-A740-8886-EC342006821C}" srcOrd="30" destOrd="0" presId="urn:microsoft.com/office/officeart/2005/8/layout/default"/>
    <dgm:cxn modelId="{333F9704-B934-2E40-8C55-1592276DE612}" type="presParOf" srcId="{801BA0C0-1A7A-8F4A-97E4-423A8C2C8AAE}" destId="{A898B17B-473E-1947-9CAC-9241C16F1B0D}" srcOrd="31" destOrd="0" presId="urn:microsoft.com/office/officeart/2005/8/layout/default"/>
    <dgm:cxn modelId="{2324E14C-3075-7E46-A3F0-739A936FFC74}" type="presParOf" srcId="{801BA0C0-1A7A-8F4A-97E4-423A8C2C8AAE}" destId="{2E28FB26-57C4-6448-BCB4-5D287FACCCBD}" srcOrd="32" destOrd="0" presId="urn:microsoft.com/office/officeart/2005/8/layout/default"/>
    <dgm:cxn modelId="{EE4FE1E8-36C0-924F-A4AB-CF05B6731A94}" type="presParOf" srcId="{801BA0C0-1A7A-8F4A-97E4-423A8C2C8AAE}" destId="{465DDCF1-240F-A747-9ADA-7E2CFC793AFD}" srcOrd="33" destOrd="0" presId="urn:microsoft.com/office/officeart/2005/8/layout/default"/>
    <dgm:cxn modelId="{7F58BBA8-9AD6-C94B-A4A2-731D90C21A94}" type="presParOf" srcId="{801BA0C0-1A7A-8F4A-97E4-423A8C2C8AAE}" destId="{30D53642-40A9-594D-9E07-A2D133C289AD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C4FCFB-4FBB-4ED1-A496-3DC35499969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92D111-7BA9-4274-8462-87FE91C227F9}">
      <dgm:prSet/>
      <dgm:spPr/>
      <dgm:t>
        <a:bodyPr/>
        <a:lstStyle/>
        <a:p>
          <a:r>
            <a:rPr lang="en-US"/>
            <a:t>Kronični umor</a:t>
          </a:r>
        </a:p>
      </dgm:t>
    </dgm:pt>
    <dgm:pt modelId="{55E78F55-2278-4A83-8B8D-ABCA2E179CE8}" type="parTrans" cxnId="{CCD4686A-B6B5-4C23-A128-C71013DDDCCC}">
      <dgm:prSet/>
      <dgm:spPr/>
      <dgm:t>
        <a:bodyPr/>
        <a:lstStyle/>
        <a:p>
          <a:endParaRPr lang="en-US"/>
        </a:p>
      </dgm:t>
    </dgm:pt>
    <dgm:pt modelId="{F27FFA29-86C2-4DCE-B1E7-48A0375FFA52}" type="sibTrans" cxnId="{CCD4686A-B6B5-4C23-A128-C71013DDDCCC}">
      <dgm:prSet/>
      <dgm:spPr/>
      <dgm:t>
        <a:bodyPr/>
        <a:lstStyle/>
        <a:p>
          <a:endParaRPr lang="en-US"/>
        </a:p>
      </dgm:t>
    </dgm:pt>
    <dgm:pt modelId="{7FBAF4DC-6DB0-48FA-815C-8FA1BAD1C0F8}">
      <dgm:prSet/>
      <dgm:spPr/>
      <dgm:t>
        <a:bodyPr/>
        <a:lstStyle/>
        <a:p>
          <a:r>
            <a:rPr lang="en-US"/>
            <a:t>Ljutnja na one koji postavljaju zahtjeve</a:t>
          </a:r>
        </a:p>
      </dgm:t>
    </dgm:pt>
    <dgm:pt modelId="{C6F5FEF1-1B39-424E-BAF0-617FAA872E62}" type="parTrans" cxnId="{33CFE303-0032-4724-8A97-9F3B9E575997}">
      <dgm:prSet/>
      <dgm:spPr/>
      <dgm:t>
        <a:bodyPr/>
        <a:lstStyle/>
        <a:p>
          <a:endParaRPr lang="en-US"/>
        </a:p>
      </dgm:t>
    </dgm:pt>
    <dgm:pt modelId="{E704DDF3-27ED-4871-B031-F980EB9CD838}" type="sibTrans" cxnId="{33CFE303-0032-4724-8A97-9F3B9E575997}">
      <dgm:prSet/>
      <dgm:spPr/>
      <dgm:t>
        <a:bodyPr/>
        <a:lstStyle/>
        <a:p>
          <a:endParaRPr lang="en-US"/>
        </a:p>
      </dgm:t>
    </dgm:pt>
    <dgm:pt modelId="{AB6A4207-8BFD-46D8-B3B6-0AFE1214C326}">
      <dgm:prSet/>
      <dgm:spPr/>
      <dgm:t>
        <a:bodyPr/>
        <a:lstStyle/>
        <a:p>
          <a:r>
            <a:rPr lang="en-US"/>
            <a:t>Cinizam, negativizam</a:t>
          </a:r>
        </a:p>
      </dgm:t>
    </dgm:pt>
    <dgm:pt modelId="{25143A94-0ABB-4F29-B2FB-357CFE253B7E}" type="parTrans" cxnId="{2C811B6F-3632-4856-A697-62E6DE9F04E9}">
      <dgm:prSet/>
      <dgm:spPr/>
      <dgm:t>
        <a:bodyPr/>
        <a:lstStyle/>
        <a:p>
          <a:endParaRPr lang="en-US"/>
        </a:p>
      </dgm:t>
    </dgm:pt>
    <dgm:pt modelId="{268D385D-EE6E-46F6-B34A-62814C970E6C}" type="sibTrans" cxnId="{2C811B6F-3632-4856-A697-62E6DE9F04E9}">
      <dgm:prSet/>
      <dgm:spPr/>
      <dgm:t>
        <a:bodyPr/>
        <a:lstStyle/>
        <a:p>
          <a:endParaRPr lang="en-US"/>
        </a:p>
      </dgm:t>
    </dgm:pt>
    <dgm:pt modelId="{3F2304F8-DCC8-4607-A2D2-6E3B6D2216A4}">
      <dgm:prSet/>
      <dgm:spPr/>
      <dgm:t>
        <a:bodyPr/>
        <a:lstStyle/>
        <a:p>
          <a:r>
            <a:rPr lang="en-US"/>
            <a:t>Osjećaj opkoljenosti</a:t>
          </a:r>
        </a:p>
      </dgm:t>
    </dgm:pt>
    <dgm:pt modelId="{6642798E-E208-42BB-A74F-D7E3164D57EA}" type="parTrans" cxnId="{B347240C-0FE1-403B-BBAE-C83EC8060F0E}">
      <dgm:prSet/>
      <dgm:spPr/>
      <dgm:t>
        <a:bodyPr/>
        <a:lstStyle/>
        <a:p>
          <a:endParaRPr lang="en-US"/>
        </a:p>
      </dgm:t>
    </dgm:pt>
    <dgm:pt modelId="{8BBE1DDF-0153-4219-9E10-EDC5E36BA0BE}" type="sibTrans" cxnId="{B347240C-0FE1-403B-BBAE-C83EC8060F0E}">
      <dgm:prSet/>
      <dgm:spPr/>
      <dgm:t>
        <a:bodyPr/>
        <a:lstStyle/>
        <a:p>
          <a:endParaRPr lang="en-US"/>
        </a:p>
      </dgm:t>
    </dgm:pt>
    <dgm:pt modelId="{66F2D304-6304-480A-9D59-814A51C698B5}">
      <dgm:prSet/>
      <dgm:spPr/>
      <dgm:t>
        <a:bodyPr/>
        <a:lstStyle/>
        <a:p>
          <a:r>
            <a:rPr lang="en-US"/>
            <a:t>Lako eksplodiranje</a:t>
          </a:r>
        </a:p>
      </dgm:t>
    </dgm:pt>
    <dgm:pt modelId="{B2A76289-060B-4E69-ABED-10DE063C60B7}" type="parTrans" cxnId="{52CFE943-84FA-482F-AFB9-700B701552F2}">
      <dgm:prSet/>
      <dgm:spPr/>
      <dgm:t>
        <a:bodyPr/>
        <a:lstStyle/>
        <a:p>
          <a:endParaRPr lang="en-US"/>
        </a:p>
      </dgm:t>
    </dgm:pt>
    <dgm:pt modelId="{9360CBED-259F-4A64-95D2-75D6F088CDAD}" type="sibTrans" cxnId="{52CFE943-84FA-482F-AFB9-700B701552F2}">
      <dgm:prSet/>
      <dgm:spPr/>
      <dgm:t>
        <a:bodyPr/>
        <a:lstStyle/>
        <a:p>
          <a:endParaRPr lang="en-US"/>
        </a:p>
      </dgm:t>
    </dgm:pt>
    <dgm:pt modelId="{C4AC8603-43F5-4F38-9315-7B8CCD7C1620}">
      <dgm:prSet/>
      <dgm:spPr/>
      <dgm:t>
        <a:bodyPr/>
        <a:lstStyle/>
        <a:p>
          <a:r>
            <a:rPr lang="en-US"/>
            <a:t>Česte glavobolje I gastrointestalne smetnje</a:t>
          </a:r>
        </a:p>
      </dgm:t>
    </dgm:pt>
    <dgm:pt modelId="{AEA92E89-441E-42B1-BD7C-653273F2F4C7}" type="parTrans" cxnId="{6273491E-DF38-4A05-B5E8-F28361BE17CB}">
      <dgm:prSet/>
      <dgm:spPr/>
      <dgm:t>
        <a:bodyPr/>
        <a:lstStyle/>
        <a:p>
          <a:endParaRPr lang="en-US"/>
        </a:p>
      </dgm:t>
    </dgm:pt>
    <dgm:pt modelId="{A6D747A2-2403-4FC8-AE84-F4F84B808A14}" type="sibTrans" cxnId="{6273491E-DF38-4A05-B5E8-F28361BE17CB}">
      <dgm:prSet/>
      <dgm:spPr/>
      <dgm:t>
        <a:bodyPr/>
        <a:lstStyle/>
        <a:p>
          <a:endParaRPr lang="en-US"/>
        </a:p>
      </dgm:t>
    </dgm:pt>
    <dgm:pt modelId="{38E04DBE-D1DB-43EE-9B49-E6B605974FA1}">
      <dgm:prSet/>
      <dgm:spPr/>
      <dgm:t>
        <a:bodyPr/>
        <a:lstStyle/>
        <a:p>
          <a:r>
            <a:rPr lang="en-US"/>
            <a:t>Gubitak ili dobitak težine</a:t>
          </a:r>
        </a:p>
      </dgm:t>
    </dgm:pt>
    <dgm:pt modelId="{40DC8A4E-ADF1-4841-AFFB-5F89811A2928}" type="parTrans" cxnId="{F0E665A8-BB66-4715-9CE8-E90FFAA587E4}">
      <dgm:prSet/>
      <dgm:spPr/>
      <dgm:t>
        <a:bodyPr/>
        <a:lstStyle/>
        <a:p>
          <a:endParaRPr lang="en-US"/>
        </a:p>
      </dgm:t>
    </dgm:pt>
    <dgm:pt modelId="{C33C444E-26F1-419C-8957-592F734AEF7A}" type="sibTrans" cxnId="{F0E665A8-BB66-4715-9CE8-E90FFAA587E4}">
      <dgm:prSet/>
      <dgm:spPr/>
      <dgm:t>
        <a:bodyPr/>
        <a:lstStyle/>
        <a:p>
          <a:endParaRPr lang="en-US"/>
        </a:p>
      </dgm:t>
    </dgm:pt>
    <dgm:pt modelId="{8A731088-B099-4553-A312-B42995250DC6}">
      <dgm:prSet/>
      <dgm:spPr/>
      <dgm:t>
        <a:bodyPr/>
        <a:lstStyle/>
        <a:p>
          <a:r>
            <a:rPr lang="en-US"/>
            <a:t>Poteškoće spavanja</a:t>
          </a:r>
        </a:p>
      </dgm:t>
    </dgm:pt>
    <dgm:pt modelId="{6118B39A-B28D-4761-8454-3A6C8C40A881}" type="parTrans" cxnId="{7DC1EC01-5846-401E-9928-622DC405362C}">
      <dgm:prSet/>
      <dgm:spPr/>
      <dgm:t>
        <a:bodyPr/>
        <a:lstStyle/>
        <a:p>
          <a:endParaRPr lang="en-US"/>
        </a:p>
      </dgm:t>
    </dgm:pt>
    <dgm:pt modelId="{9323773D-09C7-4C22-8B35-822A73239209}" type="sibTrans" cxnId="{7DC1EC01-5846-401E-9928-622DC405362C}">
      <dgm:prSet/>
      <dgm:spPr/>
      <dgm:t>
        <a:bodyPr/>
        <a:lstStyle/>
        <a:p>
          <a:endParaRPr lang="en-US"/>
        </a:p>
      </dgm:t>
    </dgm:pt>
    <dgm:pt modelId="{3677826A-517E-41C6-9330-B263BA606198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err="1"/>
            <a:t>Gubitak</a:t>
          </a:r>
          <a:r>
            <a:rPr lang="en-US" dirty="0"/>
            <a:t> </a:t>
          </a:r>
          <a:r>
            <a:rPr lang="en-US" dirty="0" err="1"/>
            <a:t>daha</a:t>
          </a:r>
          <a:endParaRPr lang="en-US" dirty="0"/>
        </a:p>
      </dgm:t>
    </dgm:pt>
    <dgm:pt modelId="{19C52A11-20B5-44FB-90CB-4CCF5369AD10}" type="parTrans" cxnId="{2E6B1D72-030F-4796-B8BD-4A4D98AD287A}">
      <dgm:prSet/>
      <dgm:spPr/>
      <dgm:t>
        <a:bodyPr/>
        <a:lstStyle/>
        <a:p>
          <a:endParaRPr lang="en-US"/>
        </a:p>
      </dgm:t>
    </dgm:pt>
    <dgm:pt modelId="{2AB090D8-1481-4AC3-A8FC-F461BB6DF3C7}" type="sibTrans" cxnId="{2E6B1D72-030F-4796-B8BD-4A4D98AD287A}">
      <dgm:prSet/>
      <dgm:spPr/>
      <dgm:t>
        <a:bodyPr/>
        <a:lstStyle/>
        <a:p>
          <a:endParaRPr lang="en-US"/>
        </a:p>
      </dgm:t>
    </dgm:pt>
    <dgm:pt modelId="{8DFC8F2B-92F5-47FB-B451-99DD39EDA4DB}">
      <dgm:prSet/>
      <dgm:spPr>
        <a:solidFill>
          <a:schemeClr val="accent4">
            <a:lumMod val="75000"/>
            <a:lumOff val="25000"/>
          </a:schemeClr>
        </a:solidFill>
      </dgm:spPr>
      <dgm:t>
        <a:bodyPr/>
        <a:lstStyle/>
        <a:p>
          <a:r>
            <a:rPr lang="en-US"/>
            <a:t>Sumnjičavost</a:t>
          </a:r>
        </a:p>
      </dgm:t>
    </dgm:pt>
    <dgm:pt modelId="{606FEDFA-A82D-4462-B001-ADF3E02D0557}" type="parTrans" cxnId="{0092B69B-EB15-42E0-8E85-6A08A65BC40C}">
      <dgm:prSet/>
      <dgm:spPr/>
      <dgm:t>
        <a:bodyPr/>
        <a:lstStyle/>
        <a:p>
          <a:endParaRPr lang="en-US"/>
        </a:p>
      </dgm:t>
    </dgm:pt>
    <dgm:pt modelId="{02DC8A20-DF91-4AAA-84E3-AEE351D3BBD3}" type="sibTrans" cxnId="{0092B69B-EB15-42E0-8E85-6A08A65BC40C}">
      <dgm:prSet/>
      <dgm:spPr/>
      <dgm:t>
        <a:bodyPr/>
        <a:lstStyle/>
        <a:p>
          <a:endParaRPr lang="en-US"/>
        </a:p>
      </dgm:t>
    </dgm:pt>
    <dgm:pt modelId="{CCA0B5EF-33D6-4D76-8DFA-9AA6605DC16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/>
            <a:t>Osjećaj</a:t>
          </a:r>
          <a:r>
            <a:rPr lang="en-US" dirty="0"/>
            <a:t> </a:t>
          </a:r>
          <a:r>
            <a:rPr lang="en-US" dirty="0" err="1"/>
            <a:t>bespomoćnosti</a:t>
          </a:r>
          <a:endParaRPr lang="en-US" dirty="0"/>
        </a:p>
      </dgm:t>
    </dgm:pt>
    <dgm:pt modelId="{674A37DF-88BF-432B-B61D-E82646B93280}" type="parTrans" cxnId="{42D7BE10-B3B5-4B53-8A5E-EFD85A59286B}">
      <dgm:prSet/>
      <dgm:spPr/>
      <dgm:t>
        <a:bodyPr/>
        <a:lstStyle/>
        <a:p>
          <a:endParaRPr lang="en-US"/>
        </a:p>
      </dgm:t>
    </dgm:pt>
    <dgm:pt modelId="{3C9E4B3C-34FE-4DFE-B124-0E28F2CD3F43}" type="sibTrans" cxnId="{42D7BE10-B3B5-4B53-8A5E-EFD85A59286B}">
      <dgm:prSet/>
      <dgm:spPr/>
      <dgm:t>
        <a:bodyPr/>
        <a:lstStyle/>
        <a:p>
          <a:endParaRPr lang="en-US"/>
        </a:p>
      </dgm:t>
    </dgm:pt>
    <dgm:pt modelId="{5E6BE708-7038-4ECE-8A60-E187E6BCB68A}">
      <dgm:prSet/>
      <dgm:spPr/>
      <dgm:t>
        <a:bodyPr/>
        <a:lstStyle/>
        <a:p>
          <a:r>
            <a:rPr lang="en-US"/>
            <a:t>Povećano poduzimanje rizika</a:t>
          </a:r>
        </a:p>
      </dgm:t>
    </dgm:pt>
    <dgm:pt modelId="{66A2F839-FEF1-4541-8D87-31A0FB6D2C7E}" type="parTrans" cxnId="{7657F536-2F2E-48F8-BB6E-AA11659B2944}">
      <dgm:prSet/>
      <dgm:spPr/>
      <dgm:t>
        <a:bodyPr/>
        <a:lstStyle/>
        <a:p>
          <a:endParaRPr lang="en-US"/>
        </a:p>
      </dgm:t>
    </dgm:pt>
    <dgm:pt modelId="{ED6DC948-DF9B-4659-99CA-735010AF27C8}" type="sibTrans" cxnId="{7657F536-2F2E-48F8-BB6E-AA11659B2944}">
      <dgm:prSet/>
      <dgm:spPr/>
      <dgm:t>
        <a:bodyPr/>
        <a:lstStyle/>
        <a:p>
          <a:endParaRPr lang="en-US"/>
        </a:p>
      </dgm:t>
    </dgm:pt>
    <dgm:pt modelId="{7B06094E-D73D-954B-92A8-C96E5EC54A6F}" type="pres">
      <dgm:prSet presAssocID="{9EC4FCFB-4FBB-4ED1-A496-3DC35499969E}" presName="diagram" presStyleCnt="0">
        <dgm:presLayoutVars>
          <dgm:dir/>
          <dgm:resizeHandles val="exact"/>
        </dgm:presLayoutVars>
      </dgm:prSet>
      <dgm:spPr/>
    </dgm:pt>
    <dgm:pt modelId="{2DC23A2A-6AF0-DD42-BDB3-D99A5291B78F}" type="pres">
      <dgm:prSet presAssocID="{4C92D111-7BA9-4274-8462-87FE91C227F9}" presName="node" presStyleLbl="node1" presStyleIdx="0" presStyleCnt="12">
        <dgm:presLayoutVars>
          <dgm:bulletEnabled val="1"/>
        </dgm:presLayoutVars>
      </dgm:prSet>
      <dgm:spPr/>
    </dgm:pt>
    <dgm:pt modelId="{94E71619-B5C8-0043-B4EF-AE8459A78AD9}" type="pres">
      <dgm:prSet presAssocID="{F27FFA29-86C2-4DCE-B1E7-48A0375FFA52}" presName="sibTrans" presStyleCnt="0"/>
      <dgm:spPr/>
    </dgm:pt>
    <dgm:pt modelId="{A4FD8EBA-9898-3640-A027-B5ECBFF37081}" type="pres">
      <dgm:prSet presAssocID="{7FBAF4DC-6DB0-48FA-815C-8FA1BAD1C0F8}" presName="node" presStyleLbl="node1" presStyleIdx="1" presStyleCnt="12">
        <dgm:presLayoutVars>
          <dgm:bulletEnabled val="1"/>
        </dgm:presLayoutVars>
      </dgm:prSet>
      <dgm:spPr/>
    </dgm:pt>
    <dgm:pt modelId="{791D9335-2552-8044-A793-CB423FA26C0C}" type="pres">
      <dgm:prSet presAssocID="{E704DDF3-27ED-4871-B031-F980EB9CD838}" presName="sibTrans" presStyleCnt="0"/>
      <dgm:spPr/>
    </dgm:pt>
    <dgm:pt modelId="{3183931A-9FB4-0E4C-A2C2-E3A93DA768AF}" type="pres">
      <dgm:prSet presAssocID="{AB6A4207-8BFD-46D8-B3B6-0AFE1214C326}" presName="node" presStyleLbl="node1" presStyleIdx="2" presStyleCnt="12">
        <dgm:presLayoutVars>
          <dgm:bulletEnabled val="1"/>
        </dgm:presLayoutVars>
      </dgm:prSet>
      <dgm:spPr/>
    </dgm:pt>
    <dgm:pt modelId="{543D664D-AAD1-5147-8641-16E3A7D58EBD}" type="pres">
      <dgm:prSet presAssocID="{268D385D-EE6E-46F6-B34A-62814C970E6C}" presName="sibTrans" presStyleCnt="0"/>
      <dgm:spPr/>
    </dgm:pt>
    <dgm:pt modelId="{F1369790-9C10-2D40-BBD8-671B1823DE05}" type="pres">
      <dgm:prSet presAssocID="{3F2304F8-DCC8-4607-A2D2-6E3B6D2216A4}" presName="node" presStyleLbl="node1" presStyleIdx="3" presStyleCnt="12">
        <dgm:presLayoutVars>
          <dgm:bulletEnabled val="1"/>
        </dgm:presLayoutVars>
      </dgm:prSet>
      <dgm:spPr/>
    </dgm:pt>
    <dgm:pt modelId="{6ECB7429-36B4-C44F-8BCA-8FAF28FF9B72}" type="pres">
      <dgm:prSet presAssocID="{8BBE1DDF-0153-4219-9E10-EDC5E36BA0BE}" presName="sibTrans" presStyleCnt="0"/>
      <dgm:spPr/>
    </dgm:pt>
    <dgm:pt modelId="{9F3A7814-46B6-DB4A-83BF-4D273220FBB0}" type="pres">
      <dgm:prSet presAssocID="{66F2D304-6304-480A-9D59-814A51C698B5}" presName="node" presStyleLbl="node1" presStyleIdx="4" presStyleCnt="12">
        <dgm:presLayoutVars>
          <dgm:bulletEnabled val="1"/>
        </dgm:presLayoutVars>
      </dgm:prSet>
      <dgm:spPr/>
    </dgm:pt>
    <dgm:pt modelId="{F4E085A9-DBC3-4D4F-BA8B-8DB344AAC63F}" type="pres">
      <dgm:prSet presAssocID="{9360CBED-259F-4A64-95D2-75D6F088CDAD}" presName="sibTrans" presStyleCnt="0"/>
      <dgm:spPr/>
    </dgm:pt>
    <dgm:pt modelId="{D24D1669-9254-674D-B44E-09B46A993541}" type="pres">
      <dgm:prSet presAssocID="{C4AC8603-43F5-4F38-9315-7B8CCD7C1620}" presName="node" presStyleLbl="node1" presStyleIdx="5" presStyleCnt="12">
        <dgm:presLayoutVars>
          <dgm:bulletEnabled val="1"/>
        </dgm:presLayoutVars>
      </dgm:prSet>
      <dgm:spPr/>
    </dgm:pt>
    <dgm:pt modelId="{D6C4B106-D032-7D4C-8AA7-0839F8137682}" type="pres">
      <dgm:prSet presAssocID="{A6D747A2-2403-4FC8-AE84-F4F84B808A14}" presName="sibTrans" presStyleCnt="0"/>
      <dgm:spPr/>
    </dgm:pt>
    <dgm:pt modelId="{2625C6C9-5215-A040-B1E5-3737BBDFD4FE}" type="pres">
      <dgm:prSet presAssocID="{38E04DBE-D1DB-43EE-9B49-E6B605974FA1}" presName="node" presStyleLbl="node1" presStyleIdx="6" presStyleCnt="12">
        <dgm:presLayoutVars>
          <dgm:bulletEnabled val="1"/>
        </dgm:presLayoutVars>
      </dgm:prSet>
      <dgm:spPr/>
    </dgm:pt>
    <dgm:pt modelId="{6D3FFE3A-03FD-814F-836B-16843E027877}" type="pres">
      <dgm:prSet presAssocID="{C33C444E-26F1-419C-8957-592F734AEF7A}" presName="sibTrans" presStyleCnt="0"/>
      <dgm:spPr/>
    </dgm:pt>
    <dgm:pt modelId="{7AE1A9EE-38CC-3642-A610-9C2F9CFB8753}" type="pres">
      <dgm:prSet presAssocID="{8A731088-B099-4553-A312-B42995250DC6}" presName="node" presStyleLbl="node1" presStyleIdx="7" presStyleCnt="12">
        <dgm:presLayoutVars>
          <dgm:bulletEnabled val="1"/>
        </dgm:presLayoutVars>
      </dgm:prSet>
      <dgm:spPr/>
    </dgm:pt>
    <dgm:pt modelId="{4B6ED977-14C9-FE46-9577-F1F2AC624DBD}" type="pres">
      <dgm:prSet presAssocID="{9323773D-09C7-4C22-8B35-822A73239209}" presName="sibTrans" presStyleCnt="0"/>
      <dgm:spPr/>
    </dgm:pt>
    <dgm:pt modelId="{964B1DDD-263E-8C4D-86DD-ACCAC6188774}" type="pres">
      <dgm:prSet presAssocID="{3677826A-517E-41C6-9330-B263BA606198}" presName="node" presStyleLbl="node1" presStyleIdx="8" presStyleCnt="12">
        <dgm:presLayoutVars>
          <dgm:bulletEnabled val="1"/>
        </dgm:presLayoutVars>
      </dgm:prSet>
      <dgm:spPr/>
    </dgm:pt>
    <dgm:pt modelId="{284F22B3-1192-7F43-80F1-B6798E8D9D95}" type="pres">
      <dgm:prSet presAssocID="{2AB090D8-1481-4AC3-A8FC-F461BB6DF3C7}" presName="sibTrans" presStyleCnt="0"/>
      <dgm:spPr/>
    </dgm:pt>
    <dgm:pt modelId="{A887BFB4-1B9B-F542-BC56-77651B6661BB}" type="pres">
      <dgm:prSet presAssocID="{8DFC8F2B-92F5-47FB-B451-99DD39EDA4DB}" presName="node" presStyleLbl="node1" presStyleIdx="9" presStyleCnt="12">
        <dgm:presLayoutVars>
          <dgm:bulletEnabled val="1"/>
        </dgm:presLayoutVars>
      </dgm:prSet>
      <dgm:spPr/>
    </dgm:pt>
    <dgm:pt modelId="{E3FED281-3B07-0A4D-8DB6-C4C2E31DEF22}" type="pres">
      <dgm:prSet presAssocID="{02DC8A20-DF91-4AAA-84E3-AEE351D3BBD3}" presName="sibTrans" presStyleCnt="0"/>
      <dgm:spPr/>
    </dgm:pt>
    <dgm:pt modelId="{AF8063B0-DBA2-C641-BB28-96B8B3A95345}" type="pres">
      <dgm:prSet presAssocID="{CCA0B5EF-33D6-4D76-8DFA-9AA6605DC161}" presName="node" presStyleLbl="node1" presStyleIdx="10" presStyleCnt="12">
        <dgm:presLayoutVars>
          <dgm:bulletEnabled val="1"/>
        </dgm:presLayoutVars>
      </dgm:prSet>
      <dgm:spPr/>
    </dgm:pt>
    <dgm:pt modelId="{EF8FE73F-78BA-5A45-83F4-BD2F82C6A32D}" type="pres">
      <dgm:prSet presAssocID="{3C9E4B3C-34FE-4DFE-B124-0E28F2CD3F43}" presName="sibTrans" presStyleCnt="0"/>
      <dgm:spPr/>
    </dgm:pt>
    <dgm:pt modelId="{08944E52-8398-A448-888E-3AFD9D5BF731}" type="pres">
      <dgm:prSet presAssocID="{5E6BE708-7038-4ECE-8A60-E187E6BCB68A}" presName="node" presStyleLbl="node1" presStyleIdx="11" presStyleCnt="12">
        <dgm:presLayoutVars>
          <dgm:bulletEnabled val="1"/>
        </dgm:presLayoutVars>
      </dgm:prSet>
      <dgm:spPr/>
    </dgm:pt>
  </dgm:ptLst>
  <dgm:cxnLst>
    <dgm:cxn modelId="{7DC1EC01-5846-401E-9928-622DC405362C}" srcId="{9EC4FCFB-4FBB-4ED1-A496-3DC35499969E}" destId="{8A731088-B099-4553-A312-B42995250DC6}" srcOrd="7" destOrd="0" parTransId="{6118B39A-B28D-4761-8454-3A6C8C40A881}" sibTransId="{9323773D-09C7-4C22-8B35-822A73239209}"/>
    <dgm:cxn modelId="{33CFE303-0032-4724-8A97-9F3B9E575997}" srcId="{9EC4FCFB-4FBB-4ED1-A496-3DC35499969E}" destId="{7FBAF4DC-6DB0-48FA-815C-8FA1BAD1C0F8}" srcOrd="1" destOrd="0" parTransId="{C6F5FEF1-1B39-424E-BAF0-617FAA872E62}" sibTransId="{E704DDF3-27ED-4871-B031-F980EB9CD838}"/>
    <dgm:cxn modelId="{0351A50A-EAD0-CD4B-8D5C-5F096177D367}" type="presOf" srcId="{5E6BE708-7038-4ECE-8A60-E187E6BCB68A}" destId="{08944E52-8398-A448-888E-3AFD9D5BF731}" srcOrd="0" destOrd="0" presId="urn:microsoft.com/office/officeart/2005/8/layout/default"/>
    <dgm:cxn modelId="{B347240C-0FE1-403B-BBAE-C83EC8060F0E}" srcId="{9EC4FCFB-4FBB-4ED1-A496-3DC35499969E}" destId="{3F2304F8-DCC8-4607-A2D2-6E3B6D2216A4}" srcOrd="3" destOrd="0" parTransId="{6642798E-E208-42BB-A74F-D7E3164D57EA}" sibTransId="{8BBE1DDF-0153-4219-9E10-EDC5E36BA0BE}"/>
    <dgm:cxn modelId="{42D7BE10-B3B5-4B53-8A5E-EFD85A59286B}" srcId="{9EC4FCFB-4FBB-4ED1-A496-3DC35499969E}" destId="{CCA0B5EF-33D6-4D76-8DFA-9AA6605DC161}" srcOrd="10" destOrd="0" parTransId="{674A37DF-88BF-432B-B61D-E82646B93280}" sibTransId="{3C9E4B3C-34FE-4DFE-B124-0E28F2CD3F43}"/>
    <dgm:cxn modelId="{F548DF17-6F2F-C747-BE04-D74E1B6B1D0B}" type="presOf" srcId="{8DFC8F2B-92F5-47FB-B451-99DD39EDA4DB}" destId="{A887BFB4-1B9B-F542-BC56-77651B6661BB}" srcOrd="0" destOrd="0" presId="urn:microsoft.com/office/officeart/2005/8/layout/default"/>
    <dgm:cxn modelId="{6273491E-DF38-4A05-B5E8-F28361BE17CB}" srcId="{9EC4FCFB-4FBB-4ED1-A496-3DC35499969E}" destId="{C4AC8603-43F5-4F38-9315-7B8CCD7C1620}" srcOrd="5" destOrd="0" parTransId="{AEA92E89-441E-42B1-BD7C-653273F2F4C7}" sibTransId="{A6D747A2-2403-4FC8-AE84-F4F84B808A14}"/>
    <dgm:cxn modelId="{AC4AFD2B-DC4E-3F4E-88EC-A444F12C6B71}" type="presOf" srcId="{8A731088-B099-4553-A312-B42995250DC6}" destId="{7AE1A9EE-38CC-3642-A610-9C2F9CFB8753}" srcOrd="0" destOrd="0" presId="urn:microsoft.com/office/officeart/2005/8/layout/default"/>
    <dgm:cxn modelId="{B756FC2F-5E04-0042-9C63-5609D050C4CA}" type="presOf" srcId="{4C92D111-7BA9-4274-8462-87FE91C227F9}" destId="{2DC23A2A-6AF0-DD42-BDB3-D99A5291B78F}" srcOrd="0" destOrd="0" presId="urn:microsoft.com/office/officeart/2005/8/layout/default"/>
    <dgm:cxn modelId="{43715833-A40C-744E-9EA7-74680379618F}" type="presOf" srcId="{66F2D304-6304-480A-9D59-814A51C698B5}" destId="{9F3A7814-46B6-DB4A-83BF-4D273220FBB0}" srcOrd="0" destOrd="0" presId="urn:microsoft.com/office/officeart/2005/8/layout/default"/>
    <dgm:cxn modelId="{103DD936-B4BA-7749-8C83-6AB5C2FA53DB}" type="presOf" srcId="{CCA0B5EF-33D6-4D76-8DFA-9AA6605DC161}" destId="{AF8063B0-DBA2-C641-BB28-96B8B3A95345}" srcOrd="0" destOrd="0" presId="urn:microsoft.com/office/officeart/2005/8/layout/default"/>
    <dgm:cxn modelId="{7657F536-2F2E-48F8-BB6E-AA11659B2944}" srcId="{9EC4FCFB-4FBB-4ED1-A496-3DC35499969E}" destId="{5E6BE708-7038-4ECE-8A60-E187E6BCB68A}" srcOrd="11" destOrd="0" parTransId="{66A2F839-FEF1-4541-8D87-31A0FB6D2C7E}" sibTransId="{ED6DC948-DF9B-4659-99CA-735010AF27C8}"/>
    <dgm:cxn modelId="{52CFE943-84FA-482F-AFB9-700B701552F2}" srcId="{9EC4FCFB-4FBB-4ED1-A496-3DC35499969E}" destId="{66F2D304-6304-480A-9D59-814A51C698B5}" srcOrd="4" destOrd="0" parTransId="{B2A76289-060B-4E69-ABED-10DE063C60B7}" sibTransId="{9360CBED-259F-4A64-95D2-75D6F088CDAD}"/>
    <dgm:cxn modelId="{A5A88244-A7FA-DE4A-90BE-6D32FBD11A24}" type="presOf" srcId="{3677826A-517E-41C6-9330-B263BA606198}" destId="{964B1DDD-263E-8C4D-86DD-ACCAC6188774}" srcOrd="0" destOrd="0" presId="urn:microsoft.com/office/officeart/2005/8/layout/default"/>
    <dgm:cxn modelId="{4FD6F24D-55D2-0F45-81D6-1D6CA82F0E96}" type="presOf" srcId="{7FBAF4DC-6DB0-48FA-815C-8FA1BAD1C0F8}" destId="{A4FD8EBA-9898-3640-A027-B5ECBFF37081}" srcOrd="0" destOrd="0" presId="urn:microsoft.com/office/officeart/2005/8/layout/default"/>
    <dgm:cxn modelId="{2EF87069-7970-2A4E-A968-157F3993D7E6}" type="presOf" srcId="{9EC4FCFB-4FBB-4ED1-A496-3DC35499969E}" destId="{7B06094E-D73D-954B-92A8-C96E5EC54A6F}" srcOrd="0" destOrd="0" presId="urn:microsoft.com/office/officeart/2005/8/layout/default"/>
    <dgm:cxn modelId="{2E38B069-B8E6-F64A-B2C8-1CD694CEBD38}" type="presOf" srcId="{C4AC8603-43F5-4F38-9315-7B8CCD7C1620}" destId="{D24D1669-9254-674D-B44E-09B46A993541}" srcOrd="0" destOrd="0" presId="urn:microsoft.com/office/officeart/2005/8/layout/default"/>
    <dgm:cxn modelId="{CCD4686A-B6B5-4C23-A128-C71013DDDCCC}" srcId="{9EC4FCFB-4FBB-4ED1-A496-3DC35499969E}" destId="{4C92D111-7BA9-4274-8462-87FE91C227F9}" srcOrd="0" destOrd="0" parTransId="{55E78F55-2278-4A83-8B8D-ABCA2E179CE8}" sibTransId="{F27FFA29-86C2-4DCE-B1E7-48A0375FFA52}"/>
    <dgm:cxn modelId="{2C811B6F-3632-4856-A697-62E6DE9F04E9}" srcId="{9EC4FCFB-4FBB-4ED1-A496-3DC35499969E}" destId="{AB6A4207-8BFD-46D8-B3B6-0AFE1214C326}" srcOrd="2" destOrd="0" parTransId="{25143A94-0ABB-4F29-B2FB-357CFE253B7E}" sibTransId="{268D385D-EE6E-46F6-B34A-62814C970E6C}"/>
    <dgm:cxn modelId="{2E6B1D72-030F-4796-B8BD-4A4D98AD287A}" srcId="{9EC4FCFB-4FBB-4ED1-A496-3DC35499969E}" destId="{3677826A-517E-41C6-9330-B263BA606198}" srcOrd="8" destOrd="0" parTransId="{19C52A11-20B5-44FB-90CB-4CCF5369AD10}" sibTransId="{2AB090D8-1481-4AC3-A8FC-F461BB6DF3C7}"/>
    <dgm:cxn modelId="{82D11B87-A3DA-E448-92F7-CB9554DA5E90}" type="presOf" srcId="{38E04DBE-D1DB-43EE-9B49-E6B605974FA1}" destId="{2625C6C9-5215-A040-B1E5-3737BBDFD4FE}" srcOrd="0" destOrd="0" presId="urn:microsoft.com/office/officeart/2005/8/layout/default"/>
    <dgm:cxn modelId="{0092B69B-EB15-42E0-8E85-6A08A65BC40C}" srcId="{9EC4FCFB-4FBB-4ED1-A496-3DC35499969E}" destId="{8DFC8F2B-92F5-47FB-B451-99DD39EDA4DB}" srcOrd="9" destOrd="0" parTransId="{606FEDFA-A82D-4462-B001-ADF3E02D0557}" sibTransId="{02DC8A20-DF91-4AAA-84E3-AEE351D3BBD3}"/>
    <dgm:cxn modelId="{F0E665A8-BB66-4715-9CE8-E90FFAA587E4}" srcId="{9EC4FCFB-4FBB-4ED1-A496-3DC35499969E}" destId="{38E04DBE-D1DB-43EE-9B49-E6B605974FA1}" srcOrd="6" destOrd="0" parTransId="{40DC8A4E-ADF1-4841-AFFB-5F89811A2928}" sibTransId="{C33C444E-26F1-419C-8957-592F734AEF7A}"/>
    <dgm:cxn modelId="{1C2236AF-095F-2B4F-B086-942456C2AC35}" type="presOf" srcId="{3F2304F8-DCC8-4607-A2D2-6E3B6D2216A4}" destId="{F1369790-9C10-2D40-BBD8-671B1823DE05}" srcOrd="0" destOrd="0" presId="urn:microsoft.com/office/officeart/2005/8/layout/default"/>
    <dgm:cxn modelId="{EC03BABD-F0D7-5646-8C9C-F1175576D8AC}" type="presOf" srcId="{AB6A4207-8BFD-46D8-B3B6-0AFE1214C326}" destId="{3183931A-9FB4-0E4C-A2C2-E3A93DA768AF}" srcOrd="0" destOrd="0" presId="urn:microsoft.com/office/officeart/2005/8/layout/default"/>
    <dgm:cxn modelId="{B398CEDA-C8C1-9B45-8603-63D8A17BADF3}" type="presParOf" srcId="{7B06094E-D73D-954B-92A8-C96E5EC54A6F}" destId="{2DC23A2A-6AF0-DD42-BDB3-D99A5291B78F}" srcOrd="0" destOrd="0" presId="urn:microsoft.com/office/officeart/2005/8/layout/default"/>
    <dgm:cxn modelId="{D82ED8A3-6B9F-404D-BC0F-65E729D4635B}" type="presParOf" srcId="{7B06094E-D73D-954B-92A8-C96E5EC54A6F}" destId="{94E71619-B5C8-0043-B4EF-AE8459A78AD9}" srcOrd="1" destOrd="0" presId="urn:microsoft.com/office/officeart/2005/8/layout/default"/>
    <dgm:cxn modelId="{F30600F1-1AA1-6C4A-B911-DD813E0048EC}" type="presParOf" srcId="{7B06094E-D73D-954B-92A8-C96E5EC54A6F}" destId="{A4FD8EBA-9898-3640-A027-B5ECBFF37081}" srcOrd="2" destOrd="0" presId="urn:microsoft.com/office/officeart/2005/8/layout/default"/>
    <dgm:cxn modelId="{25ABAA07-C60B-8C42-9205-6745B3B2C606}" type="presParOf" srcId="{7B06094E-D73D-954B-92A8-C96E5EC54A6F}" destId="{791D9335-2552-8044-A793-CB423FA26C0C}" srcOrd="3" destOrd="0" presId="urn:microsoft.com/office/officeart/2005/8/layout/default"/>
    <dgm:cxn modelId="{00CE4092-520A-8C46-854C-D55CD31F3E90}" type="presParOf" srcId="{7B06094E-D73D-954B-92A8-C96E5EC54A6F}" destId="{3183931A-9FB4-0E4C-A2C2-E3A93DA768AF}" srcOrd="4" destOrd="0" presId="urn:microsoft.com/office/officeart/2005/8/layout/default"/>
    <dgm:cxn modelId="{D5BDC7BA-F825-B64B-A377-FF28852A07ED}" type="presParOf" srcId="{7B06094E-D73D-954B-92A8-C96E5EC54A6F}" destId="{543D664D-AAD1-5147-8641-16E3A7D58EBD}" srcOrd="5" destOrd="0" presId="urn:microsoft.com/office/officeart/2005/8/layout/default"/>
    <dgm:cxn modelId="{D5A1BF15-15E4-9040-A978-DDD4626E7A72}" type="presParOf" srcId="{7B06094E-D73D-954B-92A8-C96E5EC54A6F}" destId="{F1369790-9C10-2D40-BBD8-671B1823DE05}" srcOrd="6" destOrd="0" presId="urn:microsoft.com/office/officeart/2005/8/layout/default"/>
    <dgm:cxn modelId="{F0486F61-825B-E445-9BE6-7252C6EE4AC5}" type="presParOf" srcId="{7B06094E-D73D-954B-92A8-C96E5EC54A6F}" destId="{6ECB7429-36B4-C44F-8BCA-8FAF28FF9B72}" srcOrd="7" destOrd="0" presId="urn:microsoft.com/office/officeart/2005/8/layout/default"/>
    <dgm:cxn modelId="{11F79448-7E5F-B64E-AEFC-4D5ED0B6F2EB}" type="presParOf" srcId="{7B06094E-D73D-954B-92A8-C96E5EC54A6F}" destId="{9F3A7814-46B6-DB4A-83BF-4D273220FBB0}" srcOrd="8" destOrd="0" presId="urn:microsoft.com/office/officeart/2005/8/layout/default"/>
    <dgm:cxn modelId="{8E086B54-E8EF-B749-92EE-E83EB714D20D}" type="presParOf" srcId="{7B06094E-D73D-954B-92A8-C96E5EC54A6F}" destId="{F4E085A9-DBC3-4D4F-BA8B-8DB344AAC63F}" srcOrd="9" destOrd="0" presId="urn:microsoft.com/office/officeart/2005/8/layout/default"/>
    <dgm:cxn modelId="{BA87B838-9DE8-A345-BD28-9CC45351701D}" type="presParOf" srcId="{7B06094E-D73D-954B-92A8-C96E5EC54A6F}" destId="{D24D1669-9254-674D-B44E-09B46A993541}" srcOrd="10" destOrd="0" presId="urn:microsoft.com/office/officeart/2005/8/layout/default"/>
    <dgm:cxn modelId="{D46C92E0-A244-2E44-B8DA-500393E9E4FA}" type="presParOf" srcId="{7B06094E-D73D-954B-92A8-C96E5EC54A6F}" destId="{D6C4B106-D032-7D4C-8AA7-0839F8137682}" srcOrd="11" destOrd="0" presId="urn:microsoft.com/office/officeart/2005/8/layout/default"/>
    <dgm:cxn modelId="{E43599FF-B55F-714C-9162-BE1F992EFA6E}" type="presParOf" srcId="{7B06094E-D73D-954B-92A8-C96E5EC54A6F}" destId="{2625C6C9-5215-A040-B1E5-3737BBDFD4FE}" srcOrd="12" destOrd="0" presId="urn:microsoft.com/office/officeart/2005/8/layout/default"/>
    <dgm:cxn modelId="{D1809127-8A0D-034B-BBBB-3117734DF22D}" type="presParOf" srcId="{7B06094E-D73D-954B-92A8-C96E5EC54A6F}" destId="{6D3FFE3A-03FD-814F-836B-16843E027877}" srcOrd="13" destOrd="0" presId="urn:microsoft.com/office/officeart/2005/8/layout/default"/>
    <dgm:cxn modelId="{7E535676-D555-0A42-A935-079768F62B49}" type="presParOf" srcId="{7B06094E-D73D-954B-92A8-C96E5EC54A6F}" destId="{7AE1A9EE-38CC-3642-A610-9C2F9CFB8753}" srcOrd="14" destOrd="0" presId="urn:microsoft.com/office/officeart/2005/8/layout/default"/>
    <dgm:cxn modelId="{CEAA4573-1A57-6B4E-83C2-58552F6A2DB1}" type="presParOf" srcId="{7B06094E-D73D-954B-92A8-C96E5EC54A6F}" destId="{4B6ED977-14C9-FE46-9577-F1F2AC624DBD}" srcOrd="15" destOrd="0" presId="urn:microsoft.com/office/officeart/2005/8/layout/default"/>
    <dgm:cxn modelId="{3649E648-FF1B-C543-B5BD-B3C0FC463B9E}" type="presParOf" srcId="{7B06094E-D73D-954B-92A8-C96E5EC54A6F}" destId="{964B1DDD-263E-8C4D-86DD-ACCAC6188774}" srcOrd="16" destOrd="0" presId="urn:microsoft.com/office/officeart/2005/8/layout/default"/>
    <dgm:cxn modelId="{561BAD1E-CA07-0045-86E9-BDC944DB3A42}" type="presParOf" srcId="{7B06094E-D73D-954B-92A8-C96E5EC54A6F}" destId="{284F22B3-1192-7F43-80F1-B6798E8D9D95}" srcOrd="17" destOrd="0" presId="urn:microsoft.com/office/officeart/2005/8/layout/default"/>
    <dgm:cxn modelId="{B8C45B1D-B751-9945-95A6-E1AF7AE4D39A}" type="presParOf" srcId="{7B06094E-D73D-954B-92A8-C96E5EC54A6F}" destId="{A887BFB4-1B9B-F542-BC56-77651B6661BB}" srcOrd="18" destOrd="0" presId="urn:microsoft.com/office/officeart/2005/8/layout/default"/>
    <dgm:cxn modelId="{72AFD101-50B2-2944-A895-5A8E49B39DC0}" type="presParOf" srcId="{7B06094E-D73D-954B-92A8-C96E5EC54A6F}" destId="{E3FED281-3B07-0A4D-8DB6-C4C2E31DEF22}" srcOrd="19" destOrd="0" presId="urn:microsoft.com/office/officeart/2005/8/layout/default"/>
    <dgm:cxn modelId="{FE1EE480-253F-AD45-986C-2B0722C70C4B}" type="presParOf" srcId="{7B06094E-D73D-954B-92A8-C96E5EC54A6F}" destId="{AF8063B0-DBA2-C641-BB28-96B8B3A95345}" srcOrd="20" destOrd="0" presId="urn:microsoft.com/office/officeart/2005/8/layout/default"/>
    <dgm:cxn modelId="{341A1650-5510-FB4C-B02A-65EC6FA4BF76}" type="presParOf" srcId="{7B06094E-D73D-954B-92A8-C96E5EC54A6F}" destId="{EF8FE73F-78BA-5A45-83F4-BD2F82C6A32D}" srcOrd="21" destOrd="0" presId="urn:microsoft.com/office/officeart/2005/8/layout/default"/>
    <dgm:cxn modelId="{E4520E30-B67C-7046-AA95-443CB60B4E69}" type="presParOf" srcId="{7B06094E-D73D-954B-92A8-C96E5EC54A6F}" destId="{08944E52-8398-A448-888E-3AFD9D5BF731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F5AAC0-CAFF-4D4C-B042-13016514F8F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496CA9-1200-41ED-8D40-AF89B80C892E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1. </a:t>
          </a:r>
          <a:r>
            <a:rPr lang="en-US" dirty="0" err="1">
              <a:solidFill>
                <a:schemeClr val="tx2"/>
              </a:solidFill>
            </a:rPr>
            <a:t>visoka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očekivanja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i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idealizam</a:t>
          </a:r>
          <a:endParaRPr lang="en-US" dirty="0">
            <a:solidFill>
              <a:schemeClr val="tx2"/>
            </a:solidFill>
          </a:endParaRPr>
        </a:p>
      </dgm:t>
    </dgm:pt>
    <dgm:pt modelId="{01F112A6-9F55-4491-8F35-278779445547}" type="parTrans" cxnId="{6F5D2878-DD40-4ED8-AD90-5D863B406FB3}">
      <dgm:prSet/>
      <dgm:spPr/>
      <dgm:t>
        <a:bodyPr/>
        <a:lstStyle/>
        <a:p>
          <a:endParaRPr lang="en-US"/>
        </a:p>
      </dgm:t>
    </dgm:pt>
    <dgm:pt modelId="{7076B0BB-B47D-4636-B519-A258FCC8C895}" type="sibTrans" cxnId="{6F5D2878-DD40-4ED8-AD90-5D863B406FB3}">
      <dgm:prSet/>
      <dgm:spPr/>
      <dgm:t>
        <a:bodyPr/>
        <a:lstStyle/>
        <a:p>
          <a:endParaRPr lang="en-US"/>
        </a:p>
      </dgm:t>
    </dgm:pt>
    <dgm:pt modelId="{DE8D06D4-81D2-4F0C-B88F-60735A1FA28E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2. </a:t>
          </a:r>
          <a:r>
            <a:rPr lang="en-US" dirty="0" err="1">
              <a:solidFill>
                <a:schemeClr val="tx2"/>
              </a:solidFill>
            </a:rPr>
            <a:t>početno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nezadovoljstvo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poslom</a:t>
          </a:r>
          <a:endParaRPr lang="en-US" dirty="0">
            <a:solidFill>
              <a:schemeClr val="tx2"/>
            </a:solidFill>
          </a:endParaRPr>
        </a:p>
      </dgm:t>
    </dgm:pt>
    <dgm:pt modelId="{3771BBE1-F51D-40B3-9513-51CDB34C78A3}" type="parTrans" cxnId="{D728540F-9CAB-46C4-AB1B-AE4D21839DA0}">
      <dgm:prSet/>
      <dgm:spPr/>
      <dgm:t>
        <a:bodyPr/>
        <a:lstStyle/>
        <a:p>
          <a:endParaRPr lang="en-US"/>
        </a:p>
      </dgm:t>
    </dgm:pt>
    <dgm:pt modelId="{5B4EE8A7-294B-4F84-8AB2-39F4523F0CF5}" type="sibTrans" cxnId="{D728540F-9CAB-46C4-AB1B-AE4D21839DA0}">
      <dgm:prSet/>
      <dgm:spPr/>
      <dgm:t>
        <a:bodyPr/>
        <a:lstStyle/>
        <a:p>
          <a:endParaRPr lang="en-US"/>
        </a:p>
      </dgm:t>
    </dgm:pt>
    <dgm:pt modelId="{70BD9D20-8BC0-41EA-AB81-1D0DDC30CBB6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3. </a:t>
          </a:r>
          <a:r>
            <a:rPr lang="en-US" dirty="0" err="1">
              <a:solidFill>
                <a:schemeClr val="tx2"/>
              </a:solidFill>
            </a:rPr>
            <a:t>povlačenje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i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izolacija</a:t>
          </a:r>
          <a:endParaRPr lang="en-US" dirty="0">
            <a:solidFill>
              <a:schemeClr val="tx2"/>
            </a:solidFill>
          </a:endParaRPr>
        </a:p>
      </dgm:t>
    </dgm:pt>
    <dgm:pt modelId="{7154D1BE-9F36-4255-94AF-F4650C787DD0}" type="parTrans" cxnId="{14571689-DEE8-477C-B2B0-2B03B3D75872}">
      <dgm:prSet/>
      <dgm:spPr/>
      <dgm:t>
        <a:bodyPr/>
        <a:lstStyle/>
        <a:p>
          <a:endParaRPr lang="en-US"/>
        </a:p>
      </dgm:t>
    </dgm:pt>
    <dgm:pt modelId="{683F07E2-6726-4BA8-9EEE-B5BE0075A363}" type="sibTrans" cxnId="{14571689-DEE8-477C-B2B0-2B03B3D75872}">
      <dgm:prSet/>
      <dgm:spPr/>
      <dgm:t>
        <a:bodyPr/>
        <a:lstStyle/>
        <a:p>
          <a:endParaRPr lang="en-US"/>
        </a:p>
      </dgm:t>
    </dgm:pt>
    <dgm:pt modelId="{722DAAF9-7A80-4778-91B7-623A03B86356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4. </a:t>
          </a:r>
          <a:r>
            <a:rPr lang="en-US" dirty="0" err="1">
              <a:solidFill>
                <a:schemeClr val="tx2"/>
              </a:solidFill>
            </a:rPr>
            <a:t>gubitak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interesa</a:t>
          </a:r>
          <a:endParaRPr lang="en-US" dirty="0">
            <a:solidFill>
              <a:schemeClr val="tx2"/>
            </a:solidFill>
          </a:endParaRPr>
        </a:p>
      </dgm:t>
    </dgm:pt>
    <dgm:pt modelId="{F98E9EC6-2FC3-474D-8BD3-5C5B6A4E9B1C}" type="parTrans" cxnId="{52D23EB3-EE5C-40E5-8E11-8311E7A1004B}">
      <dgm:prSet/>
      <dgm:spPr/>
      <dgm:t>
        <a:bodyPr/>
        <a:lstStyle/>
        <a:p>
          <a:endParaRPr lang="en-US"/>
        </a:p>
      </dgm:t>
    </dgm:pt>
    <dgm:pt modelId="{47E74168-16D5-4E40-B59F-675443282797}" type="sibTrans" cxnId="{52D23EB3-EE5C-40E5-8E11-8311E7A1004B}">
      <dgm:prSet/>
      <dgm:spPr/>
      <dgm:t>
        <a:bodyPr/>
        <a:lstStyle/>
        <a:p>
          <a:endParaRPr lang="en-US"/>
        </a:p>
      </dgm:t>
    </dgm:pt>
    <dgm:pt modelId="{F4D84090-3C50-40F5-8DE0-C593451F95ED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U 1. </a:t>
          </a:r>
          <a:r>
            <a:rPr lang="en-US" dirty="0" err="1">
              <a:solidFill>
                <a:schemeClr val="tx2"/>
              </a:solidFill>
            </a:rPr>
            <a:t>i</a:t>
          </a:r>
          <a:r>
            <a:rPr lang="en-US" dirty="0">
              <a:solidFill>
                <a:schemeClr val="tx2"/>
              </a:solidFill>
            </a:rPr>
            <a:t> 2. </a:t>
          </a:r>
          <a:r>
            <a:rPr lang="en-US" dirty="0" err="1">
              <a:solidFill>
                <a:schemeClr val="tx2"/>
              </a:solidFill>
            </a:rPr>
            <a:t>fazi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osobe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si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mogu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puno</a:t>
          </a:r>
          <a:r>
            <a:rPr lang="en-US" dirty="0">
              <a:solidFill>
                <a:schemeClr val="tx2"/>
              </a:solidFill>
            </a:rPr>
            <a:t> same </a:t>
          </a:r>
          <a:r>
            <a:rPr lang="en-US" dirty="0" err="1">
              <a:solidFill>
                <a:schemeClr val="tx2"/>
              </a:solidFill>
            </a:rPr>
            <a:t>pomoći</a:t>
          </a:r>
          <a:endParaRPr lang="en-US" dirty="0">
            <a:solidFill>
              <a:schemeClr val="tx2"/>
            </a:solidFill>
          </a:endParaRPr>
        </a:p>
      </dgm:t>
    </dgm:pt>
    <dgm:pt modelId="{A4F2539F-68AB-4528-BF06-2234436C32B8}" type="parTrans" cxnId="{FBCC84F2-7B57-4D91-8230-5FF81E7D91B2}">
      <dgm:prSet/>
      <dgm:spPr/>
      <dgm:t>
        <a:bodyPr/>
        <a:lstStyle/>
        <a:p>
          <a:endParaRPr lang="en-US"/>
        </a:p>
      </dgm:t>
    </dgm:pt>
    <dgm:pt modelId="{14A83DD5-278E-451D-A204-25E8B26BA3EA}" type="sibTrans" cxnId="{FBCC84F2-7B57-4D91-8230-5FF81E7D91B2}">
      <dgm:prSet/>
      <dgm:spPr/>
      <dgm:t>
        <a:bodyPr/>
        <a:lstStyle/>
        <a:p>
          <a:endParaRPr lang="en-US"/>
        </a:p>
      </dgm:t>
    </dgm:pt>
    <dgm:pt modelId="{587EE50B-6511-41AC-A8E5-142226A62A6F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U 3. </a:t>
          </a:r>
          <a:r>
            <a:rPr lang="en-US" dirty="0" err="1">
              <a:solidFill>
                <a:schemeClr val="tx2"/>
              </a:solidFill>
            </a:rPr>
            <a:t>i</a:t>
          </a:r>
          <a:r>
            <a:rPr lang="en-US" dirty="0">
              <a:solidFill>
                <a:schemeClr val="tx2"/>
              </a:solidFill>
            </a:rPr>
            <a:t> 4. </a:t>
          </a:r>
          <a:r>
            <a:rPr lang="en-US" dirty="0" err="1">
              <a:solidFill>
                <a:schemeClr val="tx2"/>
              </a:solidFill>
            </a:rPr>
            <a:t>fazi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potrebna</a:t>
          </a:r>
          <a:r>
            <a:rPr lang="en-US" dirty="0">
              <a:solidFill>
                <a:schemeClr val="tx2"/>
              </a:solidFill>
            </a:rPr>
            <a:t> je </a:t>
          </a:r>
          <a:r>
            <a:rPr lang="en-US" dirty="0" err="1">
              <a:solidFill>
                <a:schemeClr val="tx2"/>
              </a:solidFill>
            </a:rPr>
            <a:t>stručna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pomoć</a:t>
          </a:r>
          <a:endParaRPr lang="en-US" dirty="0">
            <a:solidFill>
              <a:schemeClr val="tx2"/>
            </a:solidFill>
          </a:endParaRPr>
        </a:p>
      </dgm:t>
    </dgm:pt>
    <dgm:pt modelId="{57E33E7B-9946-4DB6-850A-D50B3DBD2102}" type="parTrans" cxnId="{125069DE-C473-4A42-9607-00E3AA43CB06}">
      <dgm:prSet/>
      <dgm:spPr/>
      <dgm:t>
        <a:bodyPr/>
        <a:lstStyle/>
        <a:p>
          <a:endParaRPr lang="en-US"/>
        </a:p>
      </dgm:t>
    </dgm:pt>
    <dgm:pt modelId="{3E91F5F7-924E-49B2-A178-D7EC414142C7}" type="sibTrans" cxnId="{125069DE-C473-4A42-9607-00E3AA43CB06}">
      <dgm:prSet/>
      <dgm:spPr/>
      <dgm:t>
        <a:bodyPr/>
        <a:lstStyle/>
        <a:p>
          <a:endParaRPr lang="en-US"/>
        </a:p>
      </dgm:t>
    </dgm:pt>
    <dgm:pt modelId="{3198BFDE-35A4-1942-A06C-B0449759A9BB}" type="pres">
      <dgm:prSet presAssocID="{C1F5AAC0-CAFF-4D4C-B042-13016514F8F7}" presName="linear" presStyleCnt="0">
        <dgm:presLayoutVars>
          <dgm:animLvl val="lvl"/>
          <dgm:resizeHandles val="exact"/>
        </dgm:presLayoutVars>
      </dgm:prSet>
      <dgm:spPr/>
    </dgm:pt>
    <dgm:pt modelId="{61835262-E24D-A04A-AEE1-29137EE6109C}" type="pres">
      <dgm:prSet presAssocID="{3C496CA9-1200-41ED-8D40-AF89B80C892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82289E1-8A1F-5646-8CA3-B047140BC688}" type="pres">
      <dgm:prSet presAssocID="{7076B0BB-B47D-4636-B519-A258FCC8C895}" presName="spacer" presStyleCnt="0"/>
      <dgm:spPr/>
    </dgm:pt>
    <dgm:pt modelId="{FCF2B5D1-7EE7-5744-B8BD-BE09A3A09426}" type="pres">
      <dgm:prSet presAssocID="{DE8D06D4-81D2-4F0C-B88F-60735A1FA28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6CBFC1B-E772-2B47-B2D3-EC03F8FF097F}" type="pres">
      <dgm:prSet presAssocID="{5B4EE8A7-294B-4F84-8AB2-39F4523F0CF5}" presName="spacer" presStyleCnt="0"/>
      <dgm:spPr/>
    </dgm:pt>
    <dgm:pt modelId="{CC3AD854-0FFC-134D-B05B-BBCE0B2690BA}" type="pres">
      <dgm:prSet presAssocID="{70BD9D20-8BC0-41EA-AB81-1D0DDC30CBB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1A336AB-A59D-4648-B2F8-13A639F2D9B2}" type="pres">
      <dgm:prSet presAssocID="{683F07E2-6726-4BA8-9EEE-B5BE0075A363}" presName="spacer" presStyleCnt="0"/>
      <dgm:spPr/>
    </dgm:pt>
    <dgm:pt modelId="{9FD54046-6EBB-CD45-8C61-B4A6AC1978B2}" type="pres">
      <dgm:prSet presAssocID="{722DAAF9-7A80-4778-91B7-623A03B8635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B0C4D94-F844-CC42-85CD-8F766156FB25}" type="pres">
      <dgm:prSet presAssocID="{47E74168-16D5-4E40-B59F-675443282797}" presName="spacer" presStyleCnt="0"/>
      <dgm:spPr/>
    </dgm:pt>
    <dgm:pt modelId="{3214BBDC-3E57-9943-9918-7FABCE82A7D2}" type="pres">
      <dgm:prSet presAssocID="{F4D84090-3C50-40F5-8DE0-C593451F95E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5C5002B-ADF7-E340-B87D-168A9A463D28}" type="pres">
      <dgm:prSet presAssocID="{14A83DD5-278E-451D-A204-25E8B26BA3EA}" presName="spacer" presStyleCnt="0"/>
      <dgm:spPr/>
    </dgm:pt>
    <dgm:pt modelId="{7190AFC9-2767-7245-B50E-90870D669E9E}" type="pres">
      <dgm:prSet presAssocID="{587EE50B-6511-41AC-A8E5-142226A62A6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728540F-9CAB-46C4-AB1B-AE4D21839DA0}" srcId="{C1F5AAC0-CAFF-4D4C-B042-13016514F8F7}" destId="{DE8D06D4-81D2-4F0C-B88F-60735A1FA28E}" srcOrd="1" destOrd="0" parTransId="{3771BBE1-F51D-40B3-9513-51CDB34C78A3}" sibTransId="{5B4EE8A7-294B-4F84-8AB2-39F4523F0CF5}"/>
    <dgm:cxn modelId="{C1564518-531F-6C41-8B61-DDBABF7E23D8}" type="presOf" srcId="{587EE50B-6511-41AC-A8E5-142226A62A6F}" destId="{7190AFC9-2767-7245-B50E-90870D669E9E}" srcOrd="0" destOrd="0" presId="urn:microsoft.com/office/officeart/2005/8/layout/vList2"/>
    <dgm:cxn modelId="{6D1CB72D-BE80-424E-99E8-0E1E2E17FE2D}" type="presOf" srcId="{722DAAF9-7A80-4778-91B7-623A03B86356}" destId="{9FD54046-6EBB-CD45-8C61-B4A6AC1978B2}" srcOrd="0" destOrd="0" presId="urn:microsoft.com/office/officeart/2005/8/layout/vList2"/>
    <dgm:cxn modelId="{73E6564F-5378-FF49-9280-0621A6E293DA}" type="presOf" srcId="{3C496CA9-1200-41ED-8D40-AF89B80C892E}" destId="{61835262-E24D-A04A-AEE1-29137EE6109C}" srcOrd="0" destOrd="0" presId="urn:microsoft.com/office/officeart/2005/8/layout/vList2"/>
    <dgm:cxn modelId="{25D01C55-519C-B541-80D0-27F2A3E6F3A1}" type="presOf" srcId="{70BD9D20-8BC0-41EA-AB81-1D0DDC30CBB6}" destId="{CC3AD854-0FFC-134D-B05B-BBCE0B2690BA}" srcOrd="0" destOrd="0" presId="urn:microsoft.com/office/officeart/2005/8/layout/vList2"/>
    <dgm:cxn modelId="{6F5D2878-DD40-4ED8-AD90-5D863B406FB3}" srcId="{C1F5AAC0-CAFF-4D4C-B042-13016514F8F7}" destId="{3C496CA9-1200-41ED-8D40-AF89B80C892E}" srcOrd="0" destOrd="0" parTransId="{01F112A6-9F55-4491-8F35-278779445547}" sibTransId="{7076B0BB-B47D-4636-B519-A258FCC8C895}"/>
    <dgm:cxn modelId="{14571689-DEE8-477C-B2B0-2B03B3D75872}" srcId="{C1F5AAC0-CAFF-4D4C-B042-13016514F8F7}" destId="{70BD9D20-8BC0-41EA-AB81-1D0DDC30CBB6}" srcOrd="2" destOrd="0" parTransId="{7154D1BE-9F36-4255-94AF-F4650C787DD0}" sibTransId="{683F07E2-6726-4BA8-9EEE-B5BE0075A363}"/>
    <dgm:cxn modelId="{52D23EB3-EE5C-40E5-8E11-8311E7A1004B}" srcId="{C1F5AAC0-CAFF-4D4C-B042-13016514F8F7}" destId="{722DAAF9-7A80-4778-91B7-623A03B86356}" srcOrd="3" destOrd="0" parTransId="{F98E9EC6-2FC3-474D-8BD3-5C5B6A4E9B1C}" sibTransId="{47E74168-16D5-4E40-B59F-675443282797}"/>
    <dgm:cxn modelId="{125069DE-C473-4A42-9607-00E3AA43CB06}" srcId="{C1F5AAC0-CAFF-4D4C-B042-13016514F8F7}" destId="{587EE50B-6511-41AC-A8E5-142226A62A6F}" srcOrd="5" destOrd="0" parTransId="{57E33E7B-9946-4DB6-850A-D50B3DBD2102}" sibTransId="{3E91F5F7-924E-49B2-A178-D7EC414142C7}"/>
    <dgm:cxn modelId="{FBCC84F2-7B57-4D91-8230-5FF81E7D91B2}" srcId="{C1F5AAC0-CAFF-4D4C-B042-13016514F8F7}" destId="{F4D84090-3C50-40F5-8DE0-C593451F95ED}" srcOrd="4" destOrd="0" parTransId="{A4F2539F-68AB-4528-BF06-2234436C32B8}" sibTransId="{14A83DD5-278E-451D-A204-25E8B26BA3EA}"/>
    <dgm:cxn modelId="{BD14AAF3-16C2-624F-8F42-CF49B03633E5}" type="presOf" srcId="{DE8D06D4-81D2-4F0C-B88F-60735A1FA28E}" destId="{FCF2B5D1-7EE7-5744-B8BD-BE09A3A09426}" srcOrd="0" destOrd="0" presId="urn:microsoft.com/office/officeart/2005/8/layout/vList2"/>
    <dgm:cxn modelId="{355E79F4-7ACC-4346-B5E4-6F5A6E48B258}" type="presOf" srcId="{C1F5AAC0-CAFF-4D4C-B042-13016514F8F7}" destId="{3198BFDE-35A4-1942-A06C-B0449759A9BB}" srcOrd="0" destOrd="0" presId="urn:microsoft.com/office/officeart/2005/8/layout/vList2"/>
    <dgm:cxn modelId="{0331B6F5-0531-6940-9096-725539DA89EF}" type="presOf" srcId="{F4D84090-3C50-40F5-8DE0-C593451F95ED}" destId="{3214BBDC-3E57-9943-9918-7FABCE82A7D2}" srcOrd="0" destOrd="0" presId="urn:microsoft.com/office/officeart/2005/8/layout/vList2"/>
    <dgm:cxn modelId="{5A78F068-88D0-9943-BE77-FA43EB5B0582}" type="presParOf" srcId="{3198BFDE-35A4-1942-A06C-B0449759A9BB}" destId="{61835262-E24D-A04A-AEE1-29137EE6109C}" srcOrd="0" destOrd="0" presId="urn:microsoft.com/office/officeart/2005/8/layout/vList2"/>
    <dgm:cxn modelId="{95AEFF8B-5963-FB41-92EC-A2537D7F4209}" type="presParOf" srcId="{3198BFDE-35A4-1942-A06C-B0449759A9BB}" destId="{E82289E1-8A1F-5646-8CA3-B047140BC688}" srcOrd="1" destOrd="0" presId="urn:microsoft.com/office/officeart/2005/8/layout/vList2"/>
    <dgm:cxn modelId="{E7C410D4-68A1-434C-BF2C-8CED7A081A0F}" type="presParOf" srcId="{3198BFDE-35A4-1942-A06C-B0449759A9BB}" destId="{FCF2B5D1-7EE7-5744-B8BD-BE09A3A09426}" srcOrd="2" destOrd="0" presId="urn:microsoft.com/office/officeart/2005/8/layout/vList2"/>
    <dgm:cxn modelId="{23035FF4-7224-E747-9E4F-0E59B5669294}" type="presParOf" srcId="{3198BFDE-35A4-1942-A06C-B0449759A9BB}" destId="{96CBFC1B-E772-2B47-B2D3-EC03F8FF097F}" srcOrd="3" destOrd="0" presId="urn:microsoft.com/office/officeart/2005/8/layout/vList2"/>
    <dgm:cxn modelId="{68EF4824-587D-9F43-ACCD-DEAE28E96E6F}" type="presParOf" srcId="{3198BFDE-35A4-1942-A06C-B0449759A9BB}" destId="{CC3AD854-0FFC-134D-B05B-BBCE0B2690BA}" srcOrd="4" destOrd="0" presId="urn:microsoft.com/office/officeart/2005/8/layout/vList2"/>
    <dgm:cxn modelId="{13E2023D-30CB-2340-B45A-3C907D2D7435}" type="presParOf" srcId="{3198BFDE-35A4-1942-A06C-B0449759A9BB}" destId="{11A336AB-A59D-4648-B2F8-13A639F2D9B2}" srcOrd="5" destOrd="0" presId="urn:microsoft.com/office/officeart/2005/8/layout/vList2"/>
    <dgm:cxn modelId="{BD802FB5-E3B0-5B4E-986F-460A03337E78}" type="presParOf" srcId="{3198BFDE-35A4-1942-A06C-B0449759A9BB}" destId="{9FD54046-6EBB-CD45-8C61-B4A6AC1978B2}" srcOrd="6" destOrd="0" presId="urn:microsoft.com/office/officeart/2005/8/layout/vList2"/>
    <dgm:cxn modelId="{740BC2E8-9423-E841-A1B3-B23AC4BF84A7}" type="presParOf" srcId="{3198BFDE-35A4-1942-A06C-B0449759A9BB}" destId="{5B0C4D94-F844-CC42-85CD-8F766156FB25}" srcOrd="7" destOrd="0" presId="urn:microsoft.com/office/officeart/2005/8/layout/vList2"/>
    <dgm:cxn modelId="{A7D61A15-A490-3144-8B01-6C3919F97C12}" type="presParOf" srcId="{3198BFDE-35A4-1942-A06C-B0449759A9BB}" destId="{3214BBDC-3E57-9943-9918-7FABCE82A7D2}" srcOrd="8" destOrd="0" presId="urn:microsoft.com/office/officeart/2005/8/layout/vList2"/>
    <dgm:cxn modelId="{B588157D-4EF8-CB4D-9429-977860099758}" type="presParOf" srcId="{3198BFDE-35A4-1942-A06C-B0449759A9BB}" destId="{F5C5002B-ADF7-E340-B87D-168A9A463D28}" srcOrd="9" destOrd="0" presId="urn:microsoft.com/office/officeart/2005/8/layout/vList2"/>
    <dgm:cxn modelId="{9BA551C2-36E1-BC40-A55D-58D15C470604}" type="presParOf" srcId="{3198BFDE-35A4-1942-A06C-B0449759A9BB}" destId="{7190AFC9-2767-7245-B50E-90870D669E9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4F0FF5-EC3F-4E4C-B185-9D881568EE70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D96B5FE-5EC8-47C6-9E9A-657115644FB8}">
      <dgm:prSet/>
      <dgm:spPr/>
      <dgm:t>
        <a:bodyPr/>
        <a:lstStyle/>
        <a:p>
          <a:r>
            <a:rPr lang="hr-HR"/>
            <a:t>Kakve/koje načine suočavanja sa stresom koristite u svakodnevnom životu ili radu?</a:t>
          </a:r>
          <a:endParaRPr lang="en-US"/>
        </a:p>
      </dgm:t>
    </dgm:pt>
    <dgm:pt modelId="{73C491C1-04B3-464E-BDF1-81D0112ABF7C}" type="parTrans" cxnId="{96D85CCF-E9C3-41F1-990B-FCDF63EEE8E8}">
      <dgm:prSet/>
      <dgm:spPr/>
      <dgm:t>
        <a:bodyPr/>
        <a:lstStyle/>
        <a:p>
          <a:endParaRPr lang="en-US"/>
        </a:p>
      </dgm:t>
    </dgm:pt>
    <dgm:pt modelId="{318D51F5-5898-4666-BA56-D338661AB872}" type="sibTrans" cxnId="{96D85CCF-E9C3-41F1-990B-FCDF63EEE8E8}">
      <dgm:prSet/>
      <dgm:spPr/>
      <dgm:t>
        <a:bodyPr/>
        <a:lstStyle/>
        <a:p>
          <a:endParaRPr lang="en-US"/>
        </a:p>
      </dgm:t>
    </dgm:pt>
    <dgm:pt modelId="{18D7ED3C-B0F3-483C-BA7A-FF43D30C10C3}">
      <dgm:prSet/>
      <dgm:spPr/>
      <dgm:t>
        <a:bodyPr/>
        <a:lstStyle/>
        <a:p>
          <a:r>
            <a:rPr lang="hr-HR"/>
            <a:t>Što sve radite, poduzimate (ili izbjegavate) kako bi vam bilo lakše?</a:t>
          </a:r>
          <a:endParaRPr lang="en-US"/>
        </a:p>
      </dgm:t>
    </dgm:pt>
    <dgm:pt modelId="{AEF21018-E05A-42DC-A204-5B9EF9CFC9A0}" type="parTrans" cxnId="{274861B7-5739-4DE5-8E35-0E8C5BAE0F7E}">
      <dgm:prSet/>
      <dgm:spPr/>
      <dgm:t>
        <a:bodyPr/>
        <a:lstStyle/>
        <a:p>
          <a:endParaRPr lang="en-US"/>
        </a:p>
      </dgm:t>
    </dgm:pt>
    <dgm:pt modelId="{8850840F-6205-4FA2-9793-59417D5A1010}" type="sibTrans" cxnId="{274861B7-5739-4DE5-8E35-0E8C5BAE0F7E}">
      <dgm:prSet/>
      <dgm:spPr/>
      <dgm:t>
        <a:bodyPr/>
        <a:lstStyle/>
        <a:p>
          <a:endParaRPr lang="en-US"/>
        </a:p>
      </dgm:t>
    </dgm:pt>
    <dgm:pt modelId="{E7026F05-070D-3049-8BCD-535F7E73C023}" type="pres">
      <dgm:prSet presAssocID="{CD4F0FF5-EC3F-4E4C-B185-9D881568EE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0C0C68-2E20-BB4C-80C6-7C152A9B0591}" type="pres">
      <dgm:prSet presAssocID="{0D96B5FE-5EC8-47C6-9E9A-657115644FB8}" presName="hierRoot1" presStyleCnt="0"/>
      <dgm:spPr/>
    </dgm:pt>
    <dgm:pt modelId="{6B0EF18B-209D-F643-B296-C2AF7752B28F}" type="pres">
      <dgm:prSet presAssocID="{0D96B5FE-5EC8-47C6-9E9A-657115644FB8}" presName="composite" presStyleCnt="0"/>
      <dgm:spPr/>
    </dgm:pt>
    <dgm:pt modelId="{4D82B863-C971-024A-A5F7-94F9F5D220A5}" type="pres">
      <dgm:prSet presAssocID="{0D96B5FE-5EC8-47C6-9E9A-657115644FB8}" presName="background" presStyleLbl="node0" presStyleIdx="0" presStyleCnt="2"/>
      <dgm:spPr/>
    </dgm:pt>
    <dgm:pt modelId="{8E06E785-ADCB-FC42-A5AE-04C852F3661C}" type="pres">
      <dgm:prSet presAssocID="{0D96B5FE-5EC8-47C6-9E9A-657115644FB8}" presName="text" presStyleLbl="fgAcc0" presStyleIdx="0" presStyleCnt="2">
        <dgm:presLayoutVars>
          <dgm:chPref val="3"/>
        </dgm:presLayoutVars>
      </dgm:prSet>
      <dgm:spPr/>
    </dgm:pt>
    <dgm:pt modelId="{7382A15A-CFCD-484E-A946-767D65C1BD39}" type="pres">
      <dgm:prSet presAssocID="{0D96B5FE-5EC8-47C6-9E9A-657115644FB8}" presName="hierChild2" presStyleCnt="0"/>
      <dgm:spPr/>
    </dgm:pt>
    <dgm:pt modelId="{97D345BD-C33E-9F4B-834C-C4CBC1B207DA}" type="pres">
      <dgm:prSet presAssocID="{18D7ED3C-B0F3-483C-BA7A-FF43D30C10C3}" presName="hierRoot1" presStyleCnt="0"/>
      <dgm:spPr/>
    </dgm:pt>
    <dgm:pt modelId="{7ADC94C4-88AA-2341-AB37-AB564FCD6C9D}" type="pres">
      <dgm:prSet presAssocID="{18D7ED3C-B0F3-483C-BA7A-FF43D30C10C3}" presName="composite" presStyleCnt="0"/>
      <dgm:spPr/>
    </dgm:pt>
    <dgm:pt modelId="{412F029C-1246-D046-9C8E-C0188079112E}" type="pres">
      <dgm:prSet presAssocID="{18D7ED3C-B0F3-483C-BA7A-FF43D30C10C3}" presName="background" presStyleLbl="node0" presStyleIdx="1" presStyleCnt="2"/>
      <dgm:spPr/>
    </dgm:pt>
    <dgm:pt modelId="{BCCF631C-BF57-4B4D-937B-7F3114D64BD0}" type="pres">
      <dgm:prSet presAssocID="{18D7ED3C-B0F3-483C-BA7A-FF43D30C10C3}" presName="text" presStyleLbl="fgAcc0" presStyleIdx="1" presStyleCnt="2">
        <dgm:presLayoutVars>
          <dgm:chPref val="3"/>
        </dgm:presLayoutVars>
      </dgm:prSet>
      <dgm:spPr/>
    </dgm:pt>
    <dgm:pt modelId="{C5371A7C-54DF-9846-AC01-49527EC1A9C0}" type="pres">
      <dgm:prSet presAssocID="{18D7ED3C-B0F3-483C-BA7A-FF43D30C10C3}" presName="hierChild2" presStyleCnt="0"/>
      <dgm:spPr/>
    </dgm:pt>
  </dgm:ptLst>
  <dgm:cxnLst>
    <dgm:cxn modelId="{F2BB1742-B060-8B43-8F09-05E240CF8834}" type="presOf" srcId="{0D96B5FE-5EC8-47C6-9E9A-657115644FB8}" destId="{8E06E785-ADCB-FC42-A5AE-04C852F3661C}" srcOrd="0" destOrd="0" presId="urn:microsoft.com/office/officeart/2005/8/layout/hierarchy1"/>
    <dgm:cxn modelId="{473FC358-9D92-CD42-9C63-5755CC1BF1A2}" type="presOf" srcId="{18D7ED3C-B0F3-483C-BA7A-FF43D30C10C3}" destId="{BCCF631C-BF57-4B4D-937B-7F3114D64BD0}" srcOrd="0" destOrd="0" presId="urn:microsoft.com/office/officeart/2005/8/layout/hierarchy1"/>
    <dgm:cxn modelId="{6D2E438A-AEB4-C146-BFFD-CE9AA1E28D3E}" type="presOf" srcId="{CD4F0FF5-EC3F-4E4C-B185-9D881568EE70}" destId="{E7026F05-070D-3049-8BCD-535F7E73C023}" srcOrd="0" destOrd="0" presId="urn:microsoft.com/office/officeart/2005/8/layout/hierarchy1"/>
    <dgm:cxn modelId="{274861B7-5739-4DE5-8E35-0E8C5BAE0F7E}" srcId="{CD4F0FF5-EC3F-4E4C-B185-9D881568EE70}" destId="{18D7ED3C-B0F3-483C-BA7A-FF43D30C10C3}" srcOrd="1" destOrd="0" parTransId="{AEF21018-E05A-42DC-A204-5B9EF9CFC9A0}" sibTransId="{8850840F-6205-4FA2-9793-59417D5A1010}"/>
    <dgm:cxn modelId="{96D85CCF-E9C3-41F1-990B-FCDF63EEE8E8}" srcId="{CD4F0FF5-EC3F-4E4C-B185-9D881568EE70}" destId="{0D96B5FE-5EC8-47C6-9E9A-657115644FB8}" srcOrd="0" destOrd="0" parTransId="{73C491C1-04B3-464E-BDF1-81D0112ABF7C}" sibTransId="{318D51F5-5898-4666-BA56-D338661AB872}"/>
    <dgm:cxn modelId="{8369851F-206B-454F-899C-092C27C24682}" type="presParOf" srcId="{E7026F05-070D-3049-8BCD-535F7E73C023}" destId="{6D0C0C68-2E20-BB4C-80C6-7C152A9B0591}" srcOrd="0" destOrd="0" presId="urn:microsoft.com/office/officeart/2005/8/layout/hierarchy1"/>
    <dgm:cxn modelId="{7EDF70E8-C8C5-4844-A1FC-C10F2E79A7BC}" type="presParOf" srcId="{6D0C0C68-2E20-BB4C-80C6-7C152A9B0591}" destId="{6B0EF18B-209D-F643-B296-C2AF7752B28F}" srcOrd="0" destOrd="0" presId="urn:microsoft.com/office/officeart/2005/8/layout/hierarchy1"/>
    <dgm:cxn modelId="{F1A1B7F3-9069-F949-9D62-3E1F96729528}" type="presParOf" srcId="{6B0EF18B-209D-F643-B296-C2AF7752B28F}" destId="{4D82B863-C971-024A-A5F7-94F9F5D220A5}" srcOrd="0" destOrd="0" presId="urn:microsoft.com/office/officeart/2005/8/layout/hierarchy1"/>
    <dgm:cxn modelId="{DC2E35F9-142B-B24E-BF40-E56F1F33773F}" type="presParOf" srcId="{6B0EF18B-209D-F643-B296-C2AF7752B28F}" destId="{8E06E785-ADCB-FC42-A5AE-04C852F3661C}" srcOrd="1" destOrd="0" presId="urn:microsoft.com/office/officeart/2005/8/layout/hierarchy1"/>
    <dgm:cxn modelId="{F82832BA-566D-B94B-9324-5A6306287AB8}" type="presParOf" srcId="{6D0C0C68-2E20-BB4C-80C6-7C152A9B0591}" destId="{7382A15A-CFCD-484E-A946-767D65C1BD39}" srcOrd="1" destOrd="0" presId="urn:microsoft.com/office/officeart/2005/8/layout/hierarchy1"/>
    <dgm:cxn modelId="{B3CCA8A5-CD4C-BB4E-AA5C-1C550D237719}" type="presParOf" srcId="{E7026F05-070D-3049-8BCD-535F7E73C023}" destId="{97D345BD-C33E-9F4B-834C-C4CBC1B207DA}" srcOrd="1" destOrd="0" presId="urn:microsoft.com/office/officeart/2005/8/layout/hierarchy1"/>
    <dgm:cxn modelId="{0D16B2BA-4652-3D45-8690-492D35FDD85B}" type="presParOf" srcId="{97D345BD-C33E-9F4B-834C-C4CBC1B207DA}" destId="{7ADC94C4-88AA-2341-AB37-AB564FCD6C9D}" srcOrd="0" destOrd="0" presId="urn:microsoft.com/office/officeart/2005/8/layout/hierarchy1"/>
    <dgm:cxn modelId="{144CF72E-AB23-714D-AE91-0AC7E0FF8422}" type="presParOf" srcId="{7ADC94C4-88AA-2341-AB37-AB564FCD6C9D}" destId="{412F029C-1246-D046-9C8E-C0188079112E}" srcOrd="0" destOrd="0" presId="urn:microsoft.com/office/officeart/2005/8/layout/hierarchy1"/>
    <dgm:cxn modelId="{0ED2789F-C673-4E47-AC73-849953D1214E}" type="presParOf" srcId="{7ADC94C4-88AA-2341-AB37-AB564FCD6C9D}" destId="{BCCF631C-BF57-4B4D-937B-7F3114D64BD0}" srcOrd="1" destOrd="0" presId="urn:microsoft.com/office/officeart/2005/8/layout/hierarchy1"/>
    <dgm:cxn modelId="{CB608E22-697D-ED4B-8CA2-909B2305AE05}" type="presParOf" srcId="{97D345BD-C33E-9F4B-834C-C4CBC1B207DA}" destId="{C5371A7C-54DF-9846-AC01-49527EC1A9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00E0C8-050B-40E1-B43E-ED810B8EB982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0C54CE-62D6-4ABA-A9C1-AB4DB32BC16D}">
      <dgm:prSet/>
      <dgm:spPr/>
      <dgm:t>
        <a:bodyPr/>
        <a:lstStyle/>
        <a:p>
          <a:r>
            <a:rPr lang="hr-HR"/>
            <a:t>Mijenjanje stresora (rješavanje problema, komuniciranje o problemu, mijenjanje značenja stresa)</a:t>
          </a:r>
          <a:endParaRPr lang="en-US"/>
        </a:p>
      </dgm:t>
    </dgm:pt>
    <dgm:pt modelId="{37806E84-5E8D-4F07-BF73-482D87E633D7}" type="parTrans" cxnId="{76AB0502-660B-460C-A31C-271B3D07B620}">
      <dgm:prSet/>
      <dgm:spPr/>
      <dgm:t>
        <a:bodyPr/>
        <a:lstStyle/>
        <a:p>
          <a:endParaRPr lang="en-US"/>
        </a:p>
      </dgm:t>
    </dgm:pt>
    <dgm:pt modelId="{EC144991-4D10-42B2-BF51-6F1A20DF1379}" type="sibTrans" cxnId="{76AB0502-660B-460C-A31C-271B3D07B620}">
      <dgm:prSet/>
      <dgm:spPr/>
      <dgm:t>
        <a:bodyPr/>
        <a:lstStyle/>
        <a:p>
          <a:endParaRPr lang="en-US"/>
        </a:p>
      </dgm:t>
    </dgm:pt>
    <dgm:pt modelId="{C0EC1ECD-A127-4490-B1F9-67A0DF750365}">
      <dgm:prSet/>
      <dgm:spPr/>
      <dgm:t>
        <a:bodyPr/>
        <a:lstStyle/>
        <a:p>
          <a:r>
            <a:rPr lang="hr-HR"/>
            <a:t>Izbjegavanje stresnih situacija (udaljavanje od kritične situacije, povremeno odustajanje, postavljanje vlastitih granica, delegiranje posla)</a:t>
          </a:r>
          <a:endParaRPr lang="en-US"/>
        </a:p>
      </dgm:t>
    </dgm:pt>
    <dgm:pt modelId="{CC38476E-5A2E-44A3-BF6D-B00A7C7A8440}" type="parTrans" cxnId="{275765BF-8AEE-42FD-9395-4CBF52F6D78C}">
      <dgm:prSet/>
      <dgm:spPr/>
      <dgm:t>
        <a:bodyPr/>
        <a:lstStyle/>
        <a:p>
          <a:endParaRPr lang="en-US"/>
        </a:p>
      </dgm:t>
    </dgm:pt>
    <dgm:pt modelId="{F7FAD324-D920-4521-BFCD-69709C9CD625}" type="sibTrans" cxnId="{275765BF-8AEE-42FD-9395-4CBF52F6D78C}">
      <dgm:prSet/>
      <dgm:spPr/>
      <dgm:t>
        <a:bodyPr/>
        <a:lstStyle/>
        <a:p>
          <a:endParaRPr lang="en-US"/>
        </a:p>
      </dgm:t>
    </dgm:pt>
    <dgm:pt modelId="{DEA2239D-19BC-4426-9478-EE35E2A5D5A4}">
      <dgm:prSet/>
      <dgm:spPr/>
      <dgm:t>
        <a:bodyPr/>
        <a:lstStyle/>
        <a:p>
          <a:r>
            <a:rPr lang="hr-HR"/>
            <a:t>Prihvaćanje stresne situacije (kognitivna priprema na stresnu situaciju, ublažavanje posljedica djelovanja stresora: pravilna redovita prehrana, rekreacija, relaksacija, usvajanje tehnika pozitivnog mišljenja, osiguravanje vremena za sebe, traženje stručne pomoći)</a:t>
          </a:r>
          <a:endParaRPr lang="en-US"/>
        </a:p>
      </dgm:t>
    </dgm:pt>
    <dgm:pt modelId="{34851531-FDFE-4556-A62A-D69C45E3EFD4}" type="parTrans" cxnId="{243F1128-C7EC-4DD3-8473-83ACC075F638}">
      <dgm:prSet/>
      <dgm:spPr/>
      <dgm:t>
        <a:bodyPr/>
        <a:lstStyle/>
        <a:p>
          <a:endParaRPr lang="en-US"/>
        </a:p>
      </dgm:t>
    </dgm:pt>
    <dgm:pt modelId="{93F0DCF0-E727-43B3-9D6A-0E0B696FB6AE}" type="sibTrans" cxnId="{243F1128-C7EC-4DD3-8473-83ACC075F638}">
      <dgm:prSet/>
      <dgm:spPr/>
      <dgm:t>
        <a:bodyPr/>
        <a:lstStyle/>
        <a:p>
          <a:endParaRPr lang="en-US"/>
        </a:p>
      </dgm:t>
    </dgm:pt>
    <dgm:pt modelId="{BD82F2EF-0266-4547-B0FA-0C109C82F4B0}" type="pres">
      <dgm:prSet presAssocID="{5900E0C8-050B-40E1-B43E-ED810B8EB982}" presName="vert0" presStyleCnt="0">
        <dgm:presLayoutVars>
          <dgm:dir/>
          <dgm:animOne val="branch"/>
          <dgm:animLvl val="lvl"/>
        </dgm:presLayoutVars>
      </dgm:prSet>
      <dgm:spPr/>
    </dgm:pt>
    <dgm:pt modelId="{4464F473-03F1-8043-A97C-811FE71992AF}" type="pres">
      <dgm:prSet presAssocID="{930C54CE-62D6-4ABA-A9C1-AB4DB32BC16D}" presName="thickLine" presStyleLbl="alignNode1" presStyleIdx="0" presStyleCnt="3"/>
      <dgm:spPr/>
    </dgm:pt>
    <dgm:pt modelId="{31B21F9B-B65B-AE49-9DC5-D704F69AD35A}" type="pres">
      <dgm:prSet presAssocID="{930C54CE-62D6-4ABA-A9C1-AB4DB32BC16D}" presName="horz1" presStyleCnt="0"/>
      <dgm:spPr/>
    </dgm:pt>
    <dgm:pt modelId="{901607F8-B52D-F041-8F22-EC0D26D3D73D}" type="pres">
      <dgm:prSet presAssocID="{930C54CE-62D6-4ABA-A9C1-AB4DB32BC16D}" presName="tx1" presStyleLbl="revTx" presStyleIdx="0" presStyleCnt="3"/>
      <dgm:spPr/>
    </dgm:pt>
    <dgm:pt modelId="{3EEB125B-E9C9-0748-B59E-A0160571492B}" type="pres">
      <dgm:prSet presAssocID="{930C54CE-62D6-4ABA-A9C1-AB4DB32BC16D}" presName="vert1" presStyleCnt="0"/>
      <dgm:spPr/>
    </dgm:pt>
    <dgm:pt modelId="{38AC2DDF-793F-7744-93D5-BFD35545A092}" type="pres">
      <dgm:prSet presAssocID="{C0EC1ECD-A127-4490-B1F9-67A0DF750365}" presName="thickLine" presStyleLbl="alignNode1" presStyleIdx="1" presStyleCnt="3"/>
      <dgm:spPr/>
    </dgm:pt>
    <dgm:pt modelId="{CE925FB3-3F6B-1D40-AB22-9FE012D6D20E}" type="pres">
      <dgm:prSet presAssocID="{C0EC1ECD-A127-4490-B1F9-67A0DF750365}" presName="horz1" presStyleCnt="0"/>
      <dgm:spPr/>
    </dgm:pt>
    <dgm:pt modelId="{45C5E568-203F-1A4A-B066-51ACAED6E5C6}" type="pres">
      <dgm:prSet presAssocID="{C0EC1ECD-A127-4490-B1F9-67A0DF750365}" presName="tx1" presStyleLbl="revTx" presStyleIdx="1" presStyleCnt="3"/>
      <dgm:spPr/>
    </dgm:pt>
    <dgm:pt modelId="{245A8CCD-2D74-114E-8DB1-A10DCFA104F7}" type="pres">
      <dgm:prSet presAssocID="{C0EC1ECD-A127-4490-B1F9-67A0DF750365}" presName="vert1" presStyleCnt="0"/>
      <dgm:spPr/>
    </dgm:pt>
    <dgm:pt modelId="{2778D1BD-BAD7-EE4D-A912-DE06A4E281C3}" type="pres">
      <dgm:prSet presAssocID="{DEA2239D-19BC-4426-9478-EE35E2A5D5A4}" presName="thickLine" presStyleLbl="alignNode1" presStyleIdx="2" presStyleCnt="3"/>
      <dgm:spPr/>
    </dgm:pt>
    <dgm:pt modelId="{058B4CB5-2D58-FF42-80DA-9FECAE6DA84B}" type="pres">
      <dgm:prSet presAssocID="{DEA2239D-19BC-4426-9478-EE35E2A5D5A4}" presName="horz1" presStyleCnt="0"/>
      <dgm:spPr/>
    </dgm:pt>
    <dgm:pt modelId="{444CD19D-DA8E-794D-A057-8E66A5B2C489}" type="pres">
      <dgm:prSet presAssocID="{DEA2239D-19BC-4426-9478-EE35E2A5D5A4}" presName="tx1" presStyleLbl="revTx" presStyleIdx="2" presStyleCnt="3"/>
      <dgm:spPr/>
    </dgm:pt>
    <dgm:pt modelId="{CA511529-AD31-244E-A10C-6AED6F81393B}" type="pres">
      <dgm:prSet presAssocID="{DEA2239D-19BC-4426-9478-EE35E2A5D5A4}" presName="vert1" presStyleCnt="0"/>
      <dgm:spPr/>
    </dgm:pt>
  </dgm:ptLst>
  <dgm:cxnLst>
    <dgm:cxn modelId="{76AB0502-660B-460C-A31C-271B3D07B620}" srcId="{5900E0C8-050B-40E1-B43E-ED810B8EB982}" destId="{930C54CE-62D6-4ABA-A9C1-AB4DB32BC16D}" srcOrd="0" destOrd="0" parTransId="{37806E84-5E8D-4F07-BF73-482D87E633D7}" sibTransId="{EC144991-4D10-42B2-BF51-6F1A20DF1379}"/>
    <dgm:cxn modelId="{243F1128-C7EC-4DD3-8473-83ACC075F638}" srcId="{5900E0C8-050B-40E1-B43E-ED810B8EB982}" destId="{DEA2239D-19BC-4426-9478-EE35E2A5D5A4}" srcOrd="2" destOrd="0" parTransId="{34851531-FDFE-4556-A62A-D69C45E3EFD4}" sibTransId="{93F0DCF0-E727-43B3-9D6A-0E0B696FB6AE}"/>
    <dgm:cxn modelId="{F7A7DF3B-76C0-E14D-8AC7-227C87DA872E}" type="presOf" srcId="{5900E0C8-050B-40E1-B43E-ED810B8EB982}" destId="{BD82F2EF-0266-4547-B0FA-0C109C82F4B0}" srcOrd="0" destOrd="0" presId="urn:microsoft.com/office/officeart/2008/layout/LinedList"/>
    <dgm:cxn modelId="{AE28114C-B434-7A4D-BB60-0347082940A3}" type="presOf" srcId="{DEA2239D-19BC-4426-9478-EE35E2A5D5A4}" destId="{444CD19D-DA8E-794D-A057-8E66A5B2C489}" srcOrd="0" destOrd="0" presId="urn:microsoft.com/office/officeart/2008/layout/LinedList"/>
    <dgm:cxn modelId="{101E417E-89CD-764E-9AA8-40580DA24A15}" type="presOf" srcId="{930C54CE-62D6-4ABA-A9C1-AB4DB32BC16D}" destId="{901607F8-B52D-F041-8F22-EC0D26D3D73D}" srcOrd="0" destOrd="0" presId="urn:microsoft.com/office/officeart/2008/layout/LinedList"/>
    <dgm:cxn modelId="{4AE583BA-0AC4-4345-AEBB-8A88354F5150}" type="presOf" srcId="{C0EC1ECD-A127-4490-B1F9-67A0DF750365}" destId="{45C5E568-203F-1A4A-B066-51ACAED6E5C6}" srcOrd="0" destOrd="0" presId="urn:microsoft.com/office/officeart/2008/layout/LinedList"/>
    <dgm:cxn modelId="{275765BF-8AEE-42FD-9395-4CBF52F6D78C}" srcId="{5900E0C8-050B-40E1-B43E-ED810B8EB982}" destId="{C0EC1ECD-A127-4490-B1F9-67A0DF750365}" srcOrd="1" destOrd="0" parTransId="{CC38476E-5A2E-44A3-BF6D-B00A7C7A8440}" sibTransId="{F7FAD324-D920-4521-BFCD-69709C9CD625}"/>
    <dgm:cxn modelId="{AD8C92E6-4113-5E46-B5ED-AAEE0F7E5335}" type="presParOf" srcId="{BD82F2EF-0266-4547-B0FA-0C109C82F4B0}" destId="{4464F473-03F1-8043-A97C-811FE71992AF}" srcOrd="0" destOrd="0" presId="urn:microsoft.com/office/officeart/2008/layout/LinedList"/>
    <dgm:cxn modelId="{A54BFBFA-7B52-5C41-9D3D-826176BAE6E4}" type="presParOf" srcId="{BD82F2EF-0266-4547-B0FA-0C109C82F4B0}" destId="{31B21F9B-B65B-AE49-9DC5-D704F69AD35A}" srcOrd="1" destOrd="0" presId="urn:microsoft.com/office/officeart/2008/layout/LinedList"/>
    <dgm:cxn modelId="{8FE36E67-0FA8-104B-9662-36EC4E2F1DF9}" type="presParOf" srcId="{31B21F9B-B65B-AE49-9DC5-D704F69AD35A}" destId="{901607F8-B52D-F041-8F22-EC0D26D3D73D}" srcOrd="0" destOrd="0" presId="urn:microsoft.com/office/officeart/2008/layout/LinedList"/>
    <dgm:cxn modelId="{49B770F5-E868-424A-AA65-422C8277698C}" type="presParOf" srcId="{31B21F9B-B65B-AE49-9DC5-D704F69AD35A}" destId="{3EEB125B-E9C9-0748-B59E-A0160571492B}" srcOrd="1" destOrd="0" presId="urn:microsoft.com/office/officeart/2008/layout/LinedList"/>
    <dgm:cxn modelId="{F8A31661-309A-B943-BDA7-72D8D346488D}" type="presParOf" srcId="{BD82F2EF-0266-4547-B0FA-0C109C82F4B0}" destId="{38AC2DDF-793F-7744-93D5-BFD35545A092}" srcOrd="2" destOrd="0" presId="urn:microsoft.com/office/officeart/2008/layout/LinedList"/>
    <dgm:cxn modelId="{3B955DDE-6F33-E64A-BF72-67AC0169AA17}" type="presParOf" srcId="{BD82F2EF-0266-4547-B0FA-0C109C82F4B0}" destId="{CE925FB3-3F6B-1D40-AB22-9FE012D6D20E}" srcOrd="3" destOrd="0" presId="urn:microsoft.com/office/officeart/2008/layout/LinedList"/>
    <dgm:cxn modelId="{475BC54B-0DCA-194B-9C2A-89C0F32F8401}" type="presParOf" srcId="{CE925FB3-3F6B-1D40-AB22-9FE012D6D20E}" destId="{45C5E568-203F-1A4A-B066-51ACAED6E5C6}" srcOrd="0" destOrd="0" presId="urn:microsoft.com/office/officeart/2008/layout/LinedList"/>
    <dgm:cxn modelId="{8E2C7A35-1CA9-6242-AD3B-124E4F3ECEBA}" type="presParOf" srcId="{CE925FB3-3F6B-1D40-AB22-9FE012D6D20E}" destId="{245A8CCD-2D74-114E-8DB1-A10DCFA104F7}" srcOrd="1" destOrd="0" presId="urn:microsoft.com/office/officeart/2008/layout/LinedList"/>
    <dgm:cxn modelId="{B9DD7D0A-BB89-574F-8E50-8133D9DD896C}" type="presParOf" srcId="{BD82F2EF-0266-4547-B0FA-0C109C82F4B0}" destId="{2778D1BD-BAD7-EE4D-A912-DE06A4E281C3}" srcOrd="4" destOrd="0" presId="urn:microsoft.com/office/officeart/2008/layout/LinedList"/>
    <dgm:cxn modelId="{59F2081F-1BAD-E348-BA99-1217E6FCADBF}" type="presParOf" srcId="{BD82F2EF-0266-4547-B0FA-0C109C82F4B0}" destId="{058B4CB5-2D58-FF42-80DA-9FECAE6DA84B}" srcOrd="5" destOrd="0" presId="urn:microsoft.com/office/officeart/2008/layout/LinedList"/>
    <dgm:cxn modelId="{0CD45D1F-1DC3-3643-9958-6B36CF5CD987}" type="presParOf" srcId="{058B4CB5-2D58-FF42-80DA-9FECAE6DA84B}" destId="{444CD19D-DA8E-794D-A057-8E66A5B2C489}" srcOrd="0" destOrd="0" presId="urn:microsoft.com/office/officeart/2008/layout/LinedList"/>
    <dgm:cxn modelId="{7A9F9CDC-A951-F94E-8BA4-2099257C76EE}" type="presParOf" srcId="{058B4CB5-2D58-FF42-80DA-9FECAE6DA84B}" destId="{CA511529-AD31-244E-A10C-6AED6F8139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18DC7-7E51-EB48-8371-18F7F9DA8978}">
      <dsp:nvSpPr>
        <dsp:cNvPr id="0" name=""/>
        <dsp:cNvSpPr/>
      </dsp:nvSpPr>
      <dsp:spPr>
        <a:xfrm>
          <a:off x="2695" y="205341"/>
          <a:ext cx="1459501" cy="8757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Dugotrajna srdžba</a:t>
          </a:r>
        </a:p>
      </dsp:txBody>
      <dsp:txXfrm>
        <a:off x="2695" y="205341"/>
        <a:ext cx="1459501" cy="875700"/>
      </dsp:txXfrm>
    </dsp:sp>
    <dsp:sp modelId="{A2AE044A-87E4-4F40-9FB8-72AAB8F90E10}">
      <dsp:nvSpPr>
        <dsp:cNvPr id="0" name=""/>
        <dsp:cNvSpPr/>
      </dsp:nvSpPr>
      <dsp:spPr>
        <a:xfrm>
          <a:off x="1608147" y="205341"/>
          <a:ext cx="1459501" cy="875700"/>
        </a:xfrm>
        <a:prstGeom prst="rect">
          <a:avLst/>
        </a:prstGeom>
        <a:solidFill>
          <a:schemeClr val="accent2">
            <a:hueOff val="-282353"/>
            <a:satOff val="-5882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Hladan znoj</a:t>
          </a:r>
        </a:p>
      </dsp:txBody>
      <dsp:txXfrm>
        <a:off x="1608147" y="205341"/>
        <a:ext cx="1459501" cy="875700"/>
      </dsp:txXfrm>
    </dsp:sp>
    <dsp:sp modelId="{80F41052-CAA0-074E-B4BB-AFDB57F93132}">
      <dsp:nvSpPr>
        <dsp:cNvPr id="0" name=""/>
        <dsp:cNvSpPr/>
      </dsp:nvSpPr>
      <dsp:spPr>
        <a:xfrm>
          <a:off x="3213599" y="205341"/>
          <a:ext cx="1459501" cy="875700"/>
        </a:xfrm>
        <a:prstGeom prst="rect">
          <a:avLst/>
        </a:prstGeom>
        <a:solidFill>
          <a:schemeClr val="accent2">
            <a:hueOff val="-564706"/>
            <a:satOff val="-11765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Proširene zjenice</a:t>
          </a:r>
        </a:p>
      </dsp:txBody>
      <dsp:txXfrm>
        <a:off x="3213599" y="205341"/>
        <a:ext cx="1459501" cy="875700"/>
      </dsp:txXfrm>
    </dsp:sp>
    <dsp:sp modelId="{F4DD2203-1868-D545-A728-1D6F47EE33F3}">
      <dsp:nvSpPr>
        <dsp:cNvPr id="0" name=""/>
        <dsp:cNvSpPr/>
      </dsp:nvSpPr>
      <dsp:spPr>
        <a:xfrm>
          <a:off x="4819050" y="205341"/>
          <a:ext cx="1459501" cy="875700"/>
        </a:xfrm>
        <a:prstGeom prst="rect">
          <a:avLst/>
        </a:prstGeom>
        <a:solidFill>
          <a:schemeClr val="accent2">
            <a:hueOff val="-847058"/>
            <a:satOff val="-17647"/>
            <a:lumOff val="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Drhtavica</a:t>
          </a:r>
        </a:p>
      </dsp:txBody>
      <dsp:txXfrm>
        <a:off x="4819050" y="205341"/>
        <a:ext cx="1459501" cy="875700"/>
      </dsp:txXfrm>
    </dsp:sp>
    <dsp:sp modelId="{C00F6323-A1D6-4E48-A552-5B06EC85CBE5}">
      <dsp:nvSpPr>
        <dsp:cNvPr id="0" name=""/>
        <dsp:cNvSpPr/>
      </dsp:nvSpPr>
      <dsp:spPr>
        <a:xfrm>
          <a:off x="6424502" y="205341"/>
          <a:ext cx="1459501" cy="875700"/>
        </a:xfrm>
        <a:prstGeom prst="rect">
          <a:avLst/>
        </a:prstGeom>
        <a:solidFill>
          <a:schemeClr val="accent2">
            <a:hueOff val="-1129411"/>
            <a:satOff val="-23529"/>
            <a:lumOff val="1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Tresenje</a:t>
          </a:r>
        </a:p>
      </dsp:txBody>
      <dsp:txXfrm>
        <a:off x="6424502" y="205341"/>
        <a:ext cx="1459501" cy="875700"/>
      </dsp:txXfrm>
    </dsp:sp>
    <dsp:sp modelId="{6AA7F3EE-EAF6-CE4F-AF7F-8EF8F142D7CB}">
      <dsp:nvSpPr>
        <dsp:cNvPr id="0" name=""/>
        <dsp:cNvSpPr/>
      </dsp:nvSpPr>
      <dsp:spPr>
        <a:xfrm>
          <a:off x="2695" y="1226992"/>
          <a:ext cx="1459501" cy="875700"/>
        </a:xfrm>
        <a:prstGeom prst="rect">
          <a:avLst/>
        </a:prstGeom>
        <a:solidFill>
          <a:schemeClr val="accent2">
            <a:hueOff val="-1411764"/>
            <a:satOff val="-29412"/>
            <a:lumOff val="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Potreba da se grizemo</a:t>
          </a:r>
        </a:p>
      </dsp:txBody>
      <dsp:txXfrm>
        <a:off x="2695" y="1226992"/>
        <a:ext cx="1459501" cy="875700"/>
      </dsp:txXfrm>
    </dsp:sp>
    <dsp:sp modelId="{3DD421BD-BF7E-2645-88BF-59BCFD02E3DD}">
      <dsp:nvSpPr>
        <dsp:cNvPr id="0" name=""/>
        <dsp:cNvSpPr/>
      </dsp:nvSpPr>
      <dsp:spPr>
        <a:xfrm>
          <a:off x="1608147" y="1226992"/>
          <a:ext cx="1459501" cy="875700"/>
        </a:xfrm>
        <a:prstGeom prst="rect">
          <a:avLst/>
        </a:prstGeom>
        <a:solidFill>
          <a:schemeClr val="accent2">
            <a:hueOff val="-1694117"/>
            <a:satOff val="-35294"/>
            <a:lumOff val="2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Suha usta</a:t>
          </a:r>
        </a:p>
      </dsp:txBody>
      <dsp:txXfrm>
        <a:off x="1608147" y="1226992"/>
        <a:ext cx="1459501" cy="875700"/>
      </dsp:txXfrm>
    </dsp:sp>
    <dsp:sp modelId="{99F2E79E-3B37-F14A-A7E9-C37D29FF46EC}">
      <dsp:nvSpPr>
        <dsp:cNvPr id="0" name=""/>
        <dsp:cNvSpPr/>
      </dsp:nvSpPr>
      <dsp:spPr>
        <a:xfrm>
          <a:off x="3213599" y="1226992"/>
          <a:ext cx="1459501" cy="875700"/>
        </a:xfrm>
        <a:prstGeom prst="rect">
          <a:avLst/>
        </a:prstGeom>
        <a:solidFill>
          <a:schemeClr val="accent2">
            <a:hueOff val="-1976469"/>
            <a:satOff val="-41176"/>
            <a:lumOff val="2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Napad panike</a:t>
          </a:r>
        </a:p>
      </dsp:txBody>
      <dsp:txXfrm>
        <a:off x="3213599" y="1226992"/>
        <a:ext cx="1459501" cy="875700"/>
      </dsp:txXfrm>
    </dsp:sp>
    <dsp:sp modelId="{35609896-1530-364F-B432-AB18ABEC426B}">
      <dsp:nvSpPr>
        <dsp:cNvPr id="0" name=""/>
        <dsp:cNvSpPr/>
      </dsp:nvSpPr>
      <dsp:spPr>
        <a:xfrm>
          <a:off x="4819050" y="1226992"/>
          <a:ext cx="1459501" cy="875700"/>
        </a:xfrm>
        <a:prstGeom prst="rect">
          <a:avLst/>
        </a:prstGeom>
        <a:solidFill>
          <a:schemeClr val="accent2">
            <a:hueOff val="-2258822"/>
            <a:satOff val="-47059"/>
            <a:lumOff val="3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Mržnja</a:t>
          </a:r>
        </a:p>
      </dsp:txBody>
      <dsp:txXfrm>
        <a:off x="4819050" y="1226992"/>
        <a:ext cx="1459501" cy="875700"/>
      </dsp:txXfrm>
    </dsp:sp>
    <dsp:sp modelId="{C60089BC-8409-5441-A564-1AF200771D3A}">
      <dsp:nvSpPr>
        <dsp:cNvPr id="0" name=""/>
        <dsp:cNvSpPr/>
      </dsp:nvSpPr>
      <dsp:spPr>
        <a:xfrm>
          <a:off x="6424502" y="1226992"/>
          <a:ext cx="1459501" cy="875700"/>
        </a:xfrm>
        <a:prstGeom prst="rect">
          <a:avLst/>
        </a:prstGeom>
        <a:solidFill>
          <a:schemeClr val="accent2">
            <a:hueOff val="-2541175"/>
            <a:satOff val="-52941"/>
            <a:lumOff val="3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Mržnja samoga sebe</a:t>
          </a:r>
        </a:p>
      </dsp:txBody>
      <dsp:txXfrm>
        <a:off x="6424502" y="1226992"/>
        <a:ext cx="1459501" cy="875700"/>
      </dsp:txXfrm>
    </dsp:sp>
    <dsp:sp modelId="{995C190E-5074-AE43-BE12-66444556A2EA}">
      <dsp:nvSpPr>
        <dsp:cNvPr id="0" name=""/>
        <dsp:cNvSpPr/>
      </dsp:nvSpPr>
      <dsp:spPr>
        <a:xfrm>
          <a:off x="2695" y="2248644"/>
          <a:ext cx="1459501" cy="875700"/>
        </a:xfrm>
        <a:prstGeom prst="rect">
          <a:avLst/>
        </a:prstGeom>
        <a:solidFill>
          <a:schemeClr val="accent2">
            <a:hueOff val="-2823528"/>
            <a:satOff val="-58824"/>
            <a:lumOff val="4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Neobični ospi</a:t>
          </a:r>
        </a:p>
      </dsp:txBody>
      <dsp:txXfrm>
        <a:off x="2695" y="2248644"/>
        <a:ext cx="1459501" cy="875700"/>
      </dsp:txXfrm>
    </dsp:sp>
    <dsp:sp modelId="{7D0D70A0-A9EB-CC49-9C30-83F8A28F974E}">
      <dsp:nvSpPr>
        <dsp:cNvPr id="0" name=""/>
        <dsp:cNvSpPr/>
      </dsp:nvSpPr>
      <dsp:spPr>
        <a:xfrm>
          <a:off x="1608147" y="2248644"/>
          <a:ext cx="1459501" cy="875700"/>
        </a:xfrm>
        <a:prstGeom prst="rect">
          <a:avLst/>
        </a:prstGeom>
        <a:solidFill>
          <a:schemeClr val="accent2">
            <a:hueOff val="-3105880"/>
            <a:satOff val="-64706"/>
            <a:lumOff val="4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Uvrtanje očima, ušima, glavom</a:t>
          </a:r>
        </a:p>
      </dsp:txBody>
      <dsp:txXfrm>
        <a:off x="1608147" y="2248644"/>
        <a:ext cx="1459501" cy="875700"/>
      </dsp:txXfrm>
    </dsp:sp>
    <dsp:sp modelId="{67337C8D-8E0B-AB4A-8E01-3C599D734B83}">
      <dsp:nvSpPr>
        <dsp:cNvPr id="0" name=""/>
        <dsp:cNvSpPr/>
      </dsp:nvSpPr>
      <dsp:spPr>
        <a:xfrm>
          <a:off x="3213599" y="2248644"/>
          <a:ext cx="1459501" cy="875700"/>
        </a:xfrm>
        <a:prstGeom prst="rect">
          <a:avLst/>
        </a:prstGeom>
        <a:solidFill>
          <a:schemeClr val="accent2">
            <a:hueOff val="-3388233"/>
            <a:satOff val="-70588"/>
            <a:lumOff val="4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Osjećaj zatvorenosti</a:t>
          </a:r>
        </a:p>
      </dsp:txBody>
      <dsp:txXfrm>
        <a:off x="3213599" y="2248644"/>
        <a:ext cx="1459501" cy="875700"/>
      </dsp:txXfrm>
    </dsp:sp>
    <dsp:sp modelId="{DDFDFCD6-75EC-234B-9A37-4AC99D2DFB5B}">
      <dsp:nvSpPr>
        <dsp:cNvPr id="0" name=""/>
        <dsp:cNvSpPr/>
      </dsp:nvSpPr>
      <dsp:spPr>
        <a:xfrm>
          <a:off x="4819050" y="2248644"/>
          <a:ext cx="1459501" cy="875700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Povećan</a:t>
          </a:r>
          <a:r>
            <a:rPr lang="en-US" sz="1600" kern="1200" dirty="0"/>
            <a:t> </a:t>
          </a:r>
          <a:r>
            <a:rPr lang="en-US" sz="1600" kern="1200" dirty="0" err="1"/>
            <a:t>apetit</a:t>
          </a:r>
          <a:endParaRPr lang="en-US" sz="1600" kern="1200" dirty="0"/>
        </a:p>
      </dsp:txBody>
      <dsp:txXfrm>
        <a:off x="4819050" y="2248644"/>
        <a:ext cx="1459501" cy="875700"/>
      </dsp:txXfrm>
    </dsp:sp>
    <dsp:sp modelId="{A177063E-FAF6-F249-A312-6F9A91F7CAC2}">
      <dsp:nvSpPr>
        <dsp:cNvPr id="0" name=""/>
        <dsp:cNvSpPr/>
      </dsp:nvSpPr>
      <dsp:spPr>
        <a:xfrm>
          <a:off x="6424502" y="2248644"/>
          <a:ext cx="1459501" cy="8757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Čudni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vrlo</a:t>
          </a:r>
          <a:r>
            <a:rPr lang="en-US" sz="1600" kern="1200" dirty="0"/>
            <a:t> </a:t>
          </a:r>
          <a:r>
            <a:rPr lang="en-US" sz="1600" kern="1200" dirty="0" err="1"/>
            <a:t>čudni</a:t>
          </a:r>
          <a:r>
            <a:rPr lang="en-US" sz="1600" kern="1200" dirty="0"/>
            <a:t> </a:t>
          </a:r>
          <a:r>
            <a:rPr lang="en-US" sz="1600" kern="1200" dirty="0" err="1"/>
            <a:t>snovi</a:t>
          </a:r>
          <a:endParaRPr lang="en-US" sz="1600" kern="1200" dirty="0"/>
        </a:p>
      </dsp:txBody>
      <dsp:txXfrm>
        <a:off x="6424502" y="2248644"/>
        <a:ext cx="1459501" cy="875700"/>
      </dsp:txXfrm>
    </dsp:sp>
    <dsp:sp modelId="{44065F10-16F0-A740-8886-EC342006821C}">
      <dsp:nvSpPr>
        <dsp:cNvPr id="0" name=""/>
        <dsp:cNvSpPr/>
      </dsp:nvSpPr>
      <dsp:spPr>
        <a:xfrm>
          <a:off x="1608147" y="3270295"/>
          <a:ext cx="1459501" cy="875700"/>
        </a:xfrm>
        <a:prstGeom prst="rect">
          <a:avLst/>
        </a:prstGeom>
        <a:solidFill>
          <a:schemeClr val="accent4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Osjećaj nestvarnosti</a:t>
          </a:r>
        </a:p>
      </dsp:txBody>
      <dsp:txXfrm>
        <a:off x="1608147" y="3270295"/>
        <a:ext cx="1459501" cy="875700"/>
      </dsp:txXfrm>
    </dsp:sp>
    <dsp:sp modelId="{2E28FB26-57C4-6448-BCB4-5D287FACCCBD}">
      <dsp:nvSpPr>
        <dsp:cNvPr id="0" name=""/>
        <dsp:cNvSpPr/>
      </dsp:nvSpPr>
      <dsp:spPr>
        <a:xfrm>
          <a:off x="3213599" y="3270295"/>
          <a:ext cx="1459501" cy="875700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Opća</a:t>
          </a:r>
          <a:r>
            <a:rPr lang="en-US" sz="1600" kern="1200" dirty="0"/>
            <a:t> </a:t>
          </a:r>
          <a:r>
            <a:rPr lang="en-US" sz="1600" kern="1200" dirty="0" err="1"/>
            <a:t>ukrućenost</a:t>
          </a:r>
          <a:endParaRPr lang="en-US" sz="1600" kern="1200" dirty="0"/>
        </a:p>
      </dsp:txBody>
      <dsp:txXfrm>
        <a:off x="3213599" y="3270295"/>
        <a:ext cx="1459501" cy="875700"/>
      </dsp:txXfrm>
    </dsp:sp>
    <dsp:sp modelId="{30D53642-40A9-594D-9E07-A2D133C289AD}">
      <dsp:nvSpPr>
        <dsp:cNvPr id="0" name=""/>
        <dsp:cNvSpPr/>
      </dsp:nvSpPr>
      <dsp:spPr>
        <a:xfrm>
          <a:off x="4819050" y="3270295"/>
          <a:ext cx="1459501" cy="875700"/>
        </a:xfrm>
        <a:prstGeom prst="rect">
          <a:avLst/>
        </a:prstGeom>
        <a:solidFill>
          <a:schemeClr val="tx2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Sve</a:t>
          </a:r>
          <a:r>
            <a:rPr lang="en-US" sz="1600" kern="1200" dirty="0"/>
            <a:t> to </a:t>
          </a:r>
          <a:r>
            <a:rPr lang="en-US" sz="1600" kern="1200" dirty="0" err="1"/>
            <a:t>zajedno</a:t>
          </a:r>
          <a:endParaRPr lang="en-US" sz="1600" kern="1200" dirty="0"/>
        </a:p>
      </dsp:txBody>
      <dsp:txXfrm>
        <a:off x="4819050" y="3270295"/>
        <a:ext cx="1459501" cy="875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23A2A-6AF0-DD42-BDB3-D99A5291B78F}">
      <dsp:nvSpPr>
        <dsp:cNvPr id="0" name=""/>
        <dsp:cNvSpPr/>
      </dsp:nvSpPr>
      <dsp:spPr>
        <a:xfrm>
          <a:off x="2401" y="191502"/>
          <a:ext cx="1904899" cy="1142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Kronični umor</a:t>
          </a:r>
        </a:p>
      </dsp:txBody>
      <dsp:txXfrm>
        <a:off x="2401" y="191502"/>
        <a:ext cx="1904899" cy="1142939"/>
      </dsp:txXfrm>
    </dsp:sp>
    <dsp:sp modelId="{A4FD8EBA-9898-3640-A027-B5ECBFF37081}">
      <dsp:nvSpPr>
        <dsp:cNvPr id="0" name=""/>
        <dsp:cNvSpPr/>
      </dsp:nvSpPr>
      <dsp:spPr>
        <a:xfrm>
          <a:off x="2097790" y="191502"/>
          <a:ext cx="1904899" cy="1142939"/>
        </a:xfrm>
        <a:prstGeom prst="rect">
          <a:avLst/>
        </a:prstGeom>
        <a:solidFill>
          <a:schemeClr val="accent2">
            <a:hueOff val="-436363"/>
            <a:satOff val="-9091"/>
            <a:lumOff val="63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Ljutnja na one koji postavljaju zahtjeve</a:t>
          </a:r>
        </a:p>
      </dsp:txBody>
      <dsp:txXfrm>
        <a:off x="2097790" y="191502"/>
        <a:ext cx="1904899" cy="1142939"/>
      </dsp:txXfrm>
    </dsp:sp>
    <dsp:sp modelId="{3183931A-9FB4-0E4C-A2C2-E3A93DA768AF}">
      <dsp:nvSpPr>
        <dsp:cNvPr id="0" name=""/>
        <dsp:cNvSpPr/>
      </dsp:nvSpPr>
      <dsp:spPr>
        <a:xfrm>
          <a:off x="4193180" y="191502"/>
          <a:ext cx="1904899" cy="1142939"/>
        </a:xfrm>
        <a:prstGeom prst="rect">
          <a:avLst/>
        </a:prstGeom>
        <a:solidFill>
          <a:schemeClr val="accent2">
            <a:hueOff val="-872727"/>
            <a:satOff val="-18182"/>
            <a:lumOff val="127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Cinizam, negativizam</a:t>
          </a:r>
        </a:p>
      </dsp:txBody>
      <dsp:txXfrm>
        <a:off x="4193180" y="191502"/>
        <a:ext cx="1904899" cy="1142939"/>
      </dsp:txXfrm>
    </dsp:sp>
    <dsp:sp modelId="{F1369790-9C10-2D40-BBD8-671B1823DE05}">
      <dsp:nvSpPr>
        <dsp:cNvPr id="0" name=""/>
        <dsp:cNvSpPr/>
      </dsp:nvSpPr>
      <dsp:spPr>
        <a:xfrm>
          <a:off x="6288570" y="191502"/>
          <a:ext cx="1904899" cy="1142939"/>
        </a:xfrm>
        <a:prstGeom prst="rect">
          <a:avLst/>
        </a:prstGeom>
        <a:solidFill>
          <a:schemeClr val="accent2">
            <a:hueOff val="-1309090"/>
            <a:satOff val="-27273"/>
            <a:lumOff val="19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Osjećaj opkoljenosti</a:t>
          </a:r>
        </a:p>
      </dsp:txBody>
      <dsp:txXfrm>
        <a:off x="6288570" y="191502"/>
        <a:ext cx="1904899" cy="1142939"/>
      </dsp:txXfrm>
    </dsp:sp>
    <dsp:sp modelId="{9F3A7814-46B6-DB4A-83BF-4D273220FBB0}">
      <dsp:nvSpPr>
        <dsp:cNvPr id="0" name=""/>
        <dsp:cNvSpPr/>
      </dsp:nvSpPr>
      <dsp:spPr>
        <a:xfrm>
          <a:off x="2401" y="1524932"/>
          <a:ext cx="1904899" cy="1142939"/>
        </a:xfrm>
        <a:prstGeom prst="rect">
          <a:avLst/>
        </a:prstGeom>
        <a:solidFill>
          <a:schemeClr val="accent2">
            <a:hueOff val="-1745453"/>
            <a:satOff val="-36364"/>
            <a:lumOff val="254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Lako eksplodiranje</a:t>
          </a:r>
        </a:p>
      </dsp:txBody>
      <dsp:txXfrm>
        <a:off x="2401" y="1524932"/>
        <a:ext cx="1904899" cy="1142939"/>
      </dsp:txXfrm>
    </dsp:sp>
    <dsp:sp modelId="{D24D1669-9254-674D-B44E-09B46A993541}">
      <dsp:nvSpPr>
        <dsp:cNvPr id="0" name=""/>
        <dsp:cNvSpPr/>
      </dsp:nvSpPr>
      <dsp:spPr>
        <a:xfrm>
          <a:off x="2097790" y="1524932"/>
          <a:ext cx="1904899" cy="1142939"/>
        </a:xfrm>
        <a:prstGeom prst="rect">
          <a:avLst/>
        </a:prstGeom>
        <a:solidFill>
          <a:schemeClr val="accent2">
            <a:hueOff val="-2181817"/>
            <a:satOff val="-45455"/>
            <a:lumOff val="318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Česte glavobolje I gastrointestalne smetnje</a:t>
          </a:r>
        </a:p>
      </dsp:txBody>
      <dsp:txXfrm>
        <a:off x="2097790" y="1524932"/>
        <a:ext cx="1904899" cy="1142939"/>
      </dsp:txXfrm>
    </dsp:sp>
    <dsp:sp modelId="{2625C6C9-5215-A040-B1E5-3737BBDFD4FE}">
      <dsp:nvSpPr>
        <dsp:cNvPr id="0" name=""/>
        <dsp:cNvSpPr/>
      </dsp:nvSpPr>
      <dsp:spPr>
        <a:xfrm>
          <a:off x="4193180" y="1524932"/>
          <a:ext cx="1904899" cy="1142939"/>
        </a:xfrm>
        <a:prstGeom prst="rect">
          <a:avLst/>
        </a:prstGeom>
        <a:solidFill>
          <a:schemeClr val="accent2">
            <a:hueOff val="-2618180"/>
            <a:satOff val="-54545"/>
            <a:lumOff val="381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Gubitak ili dobitak težine</a:t>
          </a:r>
        </a:p>
      </dsp:txBody>
      <dsp:txXfrm>
        <a:off x="4193180" y="1524932"/>
        <a:ext cx="1904899" cy="1142939"/>
      </dsp:txXfrm>
    </dsp:sp>
    <dsp:sp modelId="{7AE1A9EE-38CC-3642-A610-9C2F9CFB8753}">
      <dsp:nvSpPr>
        <dsp:cNvPr id="0" name=""/>
        <dsp:cNvSpPr/>
      </dsp:nvSpPr>
      <dsp:spPr>
        <a:xfrm>
          <a:off x="6288570" y="1524932"/>
          <a:ext cx="1904899" cy="1142939"/>
        </a:xfrm>
        <a:prstGeom prst="rect">
          <a:avLst/>
        </a:prstGeom>
        <a:solidFill>
          <a:schemeClr val="accent2">
            <a:hueOff val="-3054543"/>
            <a:satOff val="-63636"/>
            <a:lumOff val="445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Poteškoće spavanja</a:t>
          </a:r>
        </a:p>
      </dsp:txBody>
      <dsp:txXfrm>
        <a:off x="6288570" y="1524932"/>
        <a:ext cx="1904899" cy="1142939"/>
      </dsp:txXfrm>
    </dsp:sp>
    <dsp:sp modelId="{964B1DDD-263E-8C4D-86DD-ACCAC6188774}">
      <dsp:nvSpPr>
        <dsp:cNvPr id="0" name=""/>
        <dsp:cNvSpPr/>
      </dsp:nvSpPr>
      <dsp:spPr>
        <a:xfrm>
          <a:off x="2401" y="2858362"/>
          <a:ext cx="1904899" cy="1142939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Gubitak</a:t>
          </a:r>
          <a:r>
            <a:rPr lang="en-US" sz="1800" kern="1200" dirty="0"/>
            <a:t> </a:t>
          </a:r>
          <a:r>
            <a:rPr lang="en-US" sz="1800" kern="1200" dirty="0" err="1"/>
            <a:t>daha</a:t>
          </a:r>
          <a:endParaRPr lang="en-US" sz="1800" kern="1200" dirty="0"/>
        </a:p>
      </dsp:txBody>
      <dsp:txXfrm>
        <a:off x="2401" y="2858362"/>
        <a:ext cx="1904899" cy="1142939"/>
      </dsp:txXfrm>
    </dsp:sp>
    <dsp:sp modelId="{A887BFB4-1B9B-F542-BC56-77651B6661BB}">
      <dsp:nvSpPr>
        <dsp:cNvPr id="0" name=""/>
        <dsp:cNvSpPr/>
      </dsp:nvSpPr>
      <dsp:spPr>
        <a:xfrm>
          <a:off x="2097790" y="2858362"/>
          <a:ext cx="1904899" cy="1142939"/>
        </a:xfrm>
        <a:prstGeom prst="rect">
          <a:avLst/>
        </a:prstGeom>
        <a:solidFill>
          <a:schemeClr val="accent4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Sumnjičavost</a:t>
          </a:r>
        </a:p>
      </dsp:txBody>
      <dsp:txXfrm>
        <a:off x="2097790" y="2858362"/>
        <a:ext cx="1904899" cy="1142939"/>
      </dsp:txXfrm>
    </dsp:sp>
    <dsp:sp modelId="{AF8063B0-DBA2-C641-BB28-96B8B3A95345}">
      <dsp:nvSpPr>
        <dsp:cNvPr id="0" name=""/>
        <dsp:cNvSpPr/>
      </dsp:nvSpPr>
      <dsp:spPr>
        <a:xfrm>
          <a:off x="4193180" y="2858362"/>
          <a:ext cx="1904899" cy="1142939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Osjećaj</a:t>
          </a:r>
          <a:r>
            <a:rPr lang="en-US" sz="1800" kern="1200" dirty="0"/>
            <a:t> </a:t>
          </a:r>
          <a:r>
            <a:rPr lang="en-US" sz="1800" kern="1200" dirty="0" err="1"/>
            <a:t>bespomoćnosti</a:t>
          </a:r>
          <a:endParaRPr lang="en-US" sz="1800" kern="1200" dirty="0"/>
        </a:p>
      </dsp:txBody>
      <dsp:txXfrm>
        <a:off x="4193180" y="2858362"/>
        <a:ext cx="1904899" cy="1142939"/>
      </dsp:txXfrm>
    </dsp:sp>
    <dsp:sp modelId="{08944E52-8398-A448-888E-3AFD9D5BF731}">
      <dsp:nvSpPr>
        <dsp:cNvPr id="0" name=""/>
        <dsp:cNvSpPr/>
      </dsp:nvSpPr>
      <dsp:spPr>
        <a:xfrm>
          <a:off x="6288570" y="2858362"/>
          <a:ext cx="1904899" cy="1142939"/>
        </a:xfrm>
        <a:prstGeom prst="rect">
          <a:avLst/>
        </a:prstGeom>
        <a:solidFill>
          <a:schemeClr val="accent2">
            <a:hueOff val="-4799997"/>
            <a:satOff val="-100000"/>
            <a:lumOff val="7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Povećano poduzimanje rizika</a:t>
          </a:r>
        </a:p>
      </dsp:txBody>
      <dsp:txXfrm>
        <a:off x="6288570" y="2858362"/>
        <a:ext cx="1904899" cy="1142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35262-E24D-A04A-AEE1-29137EE6109C}">
      <dsp:nvSpPr>
        <dsp:cNvPr id="0" name=""/>
        <dsp:cNvSpPr/>
      </dsp:nvSpPr>
      <dsp:spPr>
        <a:xfrm>
          <a:off x="0" y="6602"/>
          <a:ext cx="8195871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2"/>
              </a:solidFill>
            </a:rPr>
            <a:t>1. </a:t>
          </a:r>
          <a:r>
            <a:rPr lang="en-US" sz="2700" kern="1200" dirty="0" err="1">
              <a:solidFill>
                <a:schemeClr val="tx2"/>
              </a:solidFill>
            </a:rPr>
            <a:t>visoka</a:t>
          </a:r>
          <a:r>
            <a:rPr lang="en-US" sz="2700" kern="1200" dirty="0">
              <a:solidFill>
                <a:schemeClr val="tx2"/>
              </a:solidFill>
            </a:rPr>
            <a:t> </a:t>
          </a:r>
          <a:r>
            <a:rPr lang="en-US" sz="2700" kern="1200" dirty="0" err="1">
              <a:solidFill>
                <a:schemeClr val="tx2"/>
              </a:solidFill>
            </a:rPr>
            <a:t>očekivanja</a:t>
          </a:r>
          <a:r>
            <a:rPr lang="en-US" sz="2700" kern="1200" dirty="0">
              <a:solidFill>
                <a:schemeClr val="tx2"/>
              </a:solidFill>
            </a:rPr>
            <a:t> </a:t>
          </a:r>
          <a:r>
            <a:rPr lang="en-US" sz="2700" kern="1200" dirty="0" err="1">
              <a:solidFill>
                <a:schemeClr val="tx2"/>
              </a:solidFill>
            </a:rPr>
            <a:t>i</a:t>
          </a:r>
          <a:r>
            <a:rPr lang="en-US" sz="2700" kern="1200" dirty="0">
              <a:solidFill>
                <a:schemeClr val="tx2"/>
              </a:solidFill>
            </a:rPr>
            <a:t> </a:t>
          </a:r>
          <a:r>
            <a:rPr lang="en-US" sz="2700" kern="1200" dirty="0" err="1">
              <a:solidFill>
                <a:schemeClr val="tx2"/>
              </a:solidFill>
            </a:rPr>
            <a:t>idealizam</a:t>
          </a:r>
          <a:endParaRPr lang="en-US" sz="2700" kern="1200" dirty="0">
            <a:solidFill>
              <a:schemeClr val="tx2"/>
            </a:solidFill>
          </a:endParaRPr>
        </a:p>
      </dsp:txBody>
      <dsp:txXfrm>
        <a:off x="30842" y="37444"/>
        <a:ext cx="8134187" cy="570116"/>
      </dsp:txXfrm>
    </dsp:sp>
    <dsp:sp modelId="{FCF2B5D1-7EE7-5744-B8BD-BE09A3A09426}">
      <dsp:nvSpPr>
        <dsp:cNvPr id="0" name=""/>
        <dsp:cNvSpPr/>
      </dsp:nvSpPr>
      <dsp:spPr>
        <a:xfrm>
          <a:off x="0" y="716162"/>
          <a:ext cx="8195871" cy="631800"/>
        </a:xfrm>
        <a:prstGeom prst="roundRect">
          <a:avLst/>
        </a:prstGeom>
        <a:solidFill>
          <a:schemeClr val="accent2">
            <a:hueOff val="-959999"/>
            <a:satOff val="-20000"/>
            <a:lumOff val="14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2"/>
              </a:solidFill>
            </a:rPr>
            <a:t>2. </a:t>
          </a:r>
          <a:r>
            <a:rPr lang="en-US" sz="2700" kern="1200" dirty="0" err="1">
              <a:solidFill>
                <a:schemeClr val="tx2"/>
              </a:solidFill>
            </a:rPr>
            <a:t>početno</a:t>
          </a:r>
          <a:r>
            <a:rPr lang="en-US" sz="2700" kern="1200" dirty="0">
              <a:solidFill>
                <a:schemeClr val="tx2"/>
              </a:solidFill>
            </a:rPr>
            <a:t> </a:t>
          </a:r>
          <a:r>
            <a:rPr lang="en-US" sz="2700" kern="1200" dirty="0" err="1">
              <a:solidFill>
                <a:schemeClr val="tx2"/>
              </a:solidFill>
            </a:rPr>
            <a:t>nezadovoljstvo</a:t>
          </a:r>
          <a:r>
            <a:rPr lang="en-US" sz="2700" kern="1200" dirty="0">
              <a:solidFill>
                <a:schemeClr val="tx2"/>
              </a:solidFill>
            </a:rPr>
            <a:t> </a:t>
          </a:r>
          <a:r>
            <a:rPr lang="en-US" sz="2700" kern="1200" dirty="0" err="1">
              <a:solidFill>
                <a:schemeClr val="tx2"/>
              </a:solidFill>
            </a:rPr>
            <a:t>poslom</a:t>
          </a:r>
          <a:endParaRPr lang="en-US" sz="2700" kern="1200" dirty="0">
            <a:solidFill>
              <a:schemeClr val="tx2"/>
            </a:solidFill>
          </a:endParaRPr>
        </a:p>
      </dsp:txBody>
      <dsp:txXfrm>
        <a:off x="30842" y="747004"/>
        <a:ext cx="8134187" cy="570116"/>
      </dsp:txXfrm>
    </dsp:sp>
    <dsp:sp modelId="{CC3AD854-0FFC-134D-B05B-BBCE0B2690BA}">
      <dsp:nvSpPr>
        <dsp:cNvPr id="0" name=""/>
        <dsp:cNvSpPr/>
      </dsp:nvSpPr>
      <dsp:spPr>
        <a:xfrm>
          <a:off x="0" y="1425722"/>
          <a:ext cx="8195871" cy="631800"/>
        </a:xfrm>
        <a:prstGeom prst="roundRect">
          <a:avLst/>
        </a:prstGeom>
        <a:solidFill>
          <a:schemeClr val="accent2">
            <a:hueOff val="-1919999"/>
            <a:satOff val="-40000"/>
            <a:lumOff val="28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2"/>
              </a:solidFill>
            </a:rPr>
            <a:t>3. </a:t>
          </a:r>
          <a:r>
            <a:rPr lang="en-US" sz="2700" kern="1200" dirty="0" err="1">
              <a:solidFill>
                <a:schemeClr val="tx2"/>
              </a:solidFill>
            </a:rPr>
            <a:t>povlačenje</a:t>
          </a:r>
          <a:r>
            <a:rPr lang="en-US" sz="2700" kern="1200" dirty="0">
              <a:solidFill>
                <a:schemeClr val="tx2"/>
              </a:solidFill>
            </a:rPr>
            <a:t> </a:t>
          </a:r>
          <a:r>
            <a:rPr lang="en-US" sz="2700" kern="1200" dirty="0" err="1">
              <a:solidFill>
                <a:schemeClr val="tx2"/>
              </a:solidFill>
            </a:rPr>
            <a:t>i</a:t>
          </a:r>
          <a:r>
            <a:rPr lang="en-US" sz="2700" kern="1200" dirty="0">
              <a:solidFill>
                <a:schemeClr val="tx2"/>
              </a:solidFill>
            </a:rPr>
            <a:t> </a:t>
          </a:r>
          <a:r>
            <a:rPr lang="en-US" sz="2700" kern="1200" dirty="0" err="1">
              <a:solidFill>
                <a:schemeClr val="tx2"/>
              </a:solidFill>
            </a:rPr>
            <a:t>izolacija</a:t>
          </a:r>
          <a:endParaRPr lang="en-US" sz="2700" kern="1200" dirty="0">
            <a:solidFill>
              <a:schemeClr val="tx2"/>
            </a:solidFill>
          </a:endParaRPr>
        </a:p>
      </dsp:txBody>
      <dsp:txXfrm>
        <a:off x="30842" y="1456564"/>
        <a:ext cx="8134187" cy="570116"/>
      </dsp:txXfrm>
    </dsp:sp>
    <dsp:sp modelId="{9FD54046-6EBB-CD45-8C61-B4A6AC1978B2}">
      <dsp:nvSpPr>
        <dsp:cNvPr id="0" name=""/>
        <dsp:cNvSpPr/>
      </dsp:nvSpPr>
      <dsp:spPr>
        <a:xfrm>
          <a:off x="0" y="2135282"/>
          <a:ext cx="8195871" cy="631800"/>
        </a:xfrm>
        <a:prstGeom prst="roundRect">
          <a:avLst/>
        </a:prstGeom>
        <a:solidFill>
          <a:schemeClr val="accent2">
            <a:hueOff val="-2879998"/>
            <a:satOff val="-60000"/>
            <a:lumOff val="42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2"/>
              </a:solidFill>
            </a:rPr>
            <a:t>4. </a:t>
          </a:r>
          <a:r>
            <a:rPr lang="en-US" sz="2700" kern="1200" dirty="0" err="1">
              <a:solidFill>
                <a:schemeClr val="tx2"/>
              </a:solidFill>
            </a:rPr>
            <a:t>gubitak</a:t>
          </a:r>
          <a:r>
            <a:rPr lang="en-US" sz="2700" kern="1200" dirty="0">
              <a:solidFill>
                <a:schemeClr val="tx2"/>
              </a:solidFill>
            </a:rPr>
            <a:t> </a:t>
          </a:r>
          <a:r>
            <a:rPr lang="en-US" sz="2700" kern="1200" dirty="0" err="1">
              <a:solidFill>
                <a:schemeClr val="tx2"/>
              </a:solidFill>
            </a:rPr>
            <a:t>interesa</a:t>
          </a:r>
          <a:endParaRPr lang="en-US" sz="2700" kern="1200" dirty="0">
            <a:solidFill>
              <a:schemeClr val="tx2"/>
            </a:solidFill>
          </a:endParaRPr>
        </a:p>
      </dsp:txBody>
      <dsp:txXfrm>
        <a:off x="30842" y="2166124"/>
        <a:ext cx="8134187" cy="570116"/>
      </dsp:txXfrm>
    </dsp:sp>
    <dsp:sp modelId="{3214BBDC-3E57-9943-9918-7FABCE82A7D2}">
      <dsp:nvSpPr>
        <dsp:cNvPr id="0" name=""/>
        <dsp:cNvSpPr/>
      </dsp:nvSpPr>
      <dsp:spPr>
        <a:xfrm>
          <a:off x="0" y="2844842"/>
          <a:ext cx="8195871" cy="631800"/>
        </a:xfrm>
        <a:prstGeom prst="roundRect">
          <a:avLst/>
        </a:prstGeom>
        <a:solidFill>
          <a:schemeClr val="accent2">
            <a:hueOff val="-3839997"/>
            <a:satOff val="-80000"/>
            <a:lumOff val="56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2"/>
              </a:solidFill>
            </a:rPr>
            <a:t>U 1. </a:t>
          </a:r>
          <a:r>
            <a:rPr lang="en-US" sz="2700" kern="1200" dirty="0" err="1">
              <a:solidFill>
                <a:schemeClr val="tx2"/>
              </a:solidFill>
            </a:rPr>
            <a:t>i</a:t>
          </a:r>
          <a:r>
            <a:rPr lang="en-US" sz="2700" kern="1200" dirty="0">
              <a:solidFill>
                <a:schemeClr val="tx2"/>
              </a:solidFill>
            </a:rPr>
            <a:t> 2. </a:t>
          </a:r>
          <a:r>
            <a:rPr lang="en-US" sz="2700" kern="1200" dirty="0" err="1">
              <a:solidFill>
                <a:schemeClr val="tx2"/>
              </a:solidFill>
            </a:rPr>
            <a:t>fazi</a:t>
          </a:r>
          <a:r>
            <a:rPr lang="en-US" sz="2700" kern="1200" dirty="0">
              <a:solidFill>
                <a:schemeClr val="tx2"/>
              </a:solidFill>
            </a:rPr>
            <a:t> </a:t>
          </a:r>
          <a:r>
            <a:rPr lang="en-US" sz="2700" kern="1200" dirty="0" err="1">
              <a:solidFill>
                <a:schemeClr val="tx2"/>
              </a:solidFill>
            </a:rPr>
            <a:t>osobe</a:t>
          </a:r>
          <a:r>
            <a:rPr lang="en-US" sz="2700" kern="1200" dirty="0">
              <a:solidFill>
                <a:schemeClr val="tx2"/>
              </a:solidFill>
            </a:rPr>
            <a:t> </a:t>
          </a:r>
          <a:r>
            <a:rPr lang="en-US" sz="2700" kern="1200" dirty="0" err="1">
              <a:solidFill>
                <a:schemeClr val="tx2"/>
              </a:solidFill>
            </a:rPr>
            <a:t>si</a:t>
          </a:r>
          <a:r>
            <a:rPr lang="en-US" sz="2700" kern="1200" dirty="0">
              <a:solidFill>
                <a:schemeClr val="tx2"/>
              </a:solidFill>
            </a:rPr>
            <a:t> </a:t>
          </a:r>
          <a:r>
            <a:rPr lang="en-US" sz="2700" kern="1200" dirty="0" err="1">
              <a:solidFill>
                <a:schemeClr val="tx2"/>
              </a:solidFill>
            </a:rPr>
            <a:t>mogu</a:t>
          </a:r>
          <a:r>
            <a:rPr lang="en-US" sz="2700" kern="1200" dirty="0">
              <a:solidFill>
                <a:schemeClr val="tx2"/>
              </a:solidFill>
            </a:rPr>
            <a:t> </a:t>
          </a:r>
          <a:r>
            <a:rPr lang="en-US" sz="2700" kern="1200" dirty="0" err="1">
              <a:solidFill>
                <a:schemeClr val="tx2"/>
              </a:solidFill>
            </a:rPr>
            <a:t>puno</a:t>
          </a:r>
          <a:r>
            <a:rPr lang="en-US" sz="2700" kern="1200" dirty="0">
              <a:solidFill>
                <a:schemeClr val="tx2"/>
              </a:solidFill>
            </a:rPr>
            <a:t> same </a:t>
          </a:r>
          <a:r>
            <a:rPr lang="en-US" sz="2700" kern="1200" dirty="0" err="1">
              <a:solidFill>
                <a:schemeClr val="tx2"/>
              </a:solidFill>
            </a:rPr>
            <a:t>pomoći</a:t>
          </a:r>
          <a:endParaRPr lang="en-US" sz="2700" kern="1200" dirty="0">
            <a:solidFill>
              <a:schemeClr val="tx2"/>
            </a:solidFill>
          </a:endParaRPr>
        </a:p>
      </dsp:txBody>
      <dsp:txXfrm>
        <a:off x="30842" y="2875684"/>
        <a:ext cx="8134187" cy="570116"/>
      </dsp:txXfrm>
    </dsp:sp>
    <dsp:sp modelId="{7190AFC9-2767-7245-B50E-90870D669E9E}">
      <dsp:nvSpPr>
        <dsp:cNvPr id="0" name=""/>
        <dsp:cNvSpPr/>
      </dsp:nvSpPr>
      <dsp:spPr>
        <a:xfrm>
          <a:off x="0" y="3554402"/>
          <a:ext cx="8195871" cy="63180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2"/>
              </a:solidFill>
            </a:rPr>
            <a:t>U 3. </a:t>
          </a:r>
          <a:r>
            <a:rPr lang="en-US" sz="2700" kern="1200" dirty="0" err="1">
              <a:solidFill>
                <a:schemeClr val="tx2"/>
              </a:solidFill>
            </a:rPr>
            <a:t>i</a:t>
          </a:r>
          <a:r>
            <a:rPr lang="en-US" sz="2700" kern="1200" dirty="0">
              <a:solidFill>
                <a:schemeClr val="tx2"/>
              </a:solidFill>
            </a:rPr>
            <a:t> 4. </a:t>
          </a:r>
          <a:r>
            <a:rPr lang="en-US" sz="2700" kern="1200" dirty="0" err="1">
              <a:solidFill>
                <a:schemeClr val="tx2"/>
              </a:solidFill>
            </a:rPr>
            <a:t>fazi</a:t>
          </a:r>
          <a:r>
            <a:rPr lang="en-US" sz="2700" kern="1200" dirty="0">
              <a:solidFill>
                <a:schemeClr val="tx2"/>
              </a:solidFill>
            </a:rPr>
            <a:t> </a:t>
          </a:r>
          <a:r>
            <a:rPr lang="en-US" sz="2700" kern="1200" dirty="0" err="1">
              <a:solidFill>
                <a:schemeClr val="tx2"/>
              </a:solidFill>
            </a:rPr>
            <a:t>potrebna</a:t>
          </a:r>
          <a:r>
            <a:rPr lang="en-US" sz="2700" kern="1200" dirty="0">
              <a:solidFill>
                <a:schemeClr val="tx2"/>
              </a:solidFill>
            </a:rPr>
            <a:t> je </a:t>
          </a:r>
          <a:r>
            <a:rPr lang="en-US" sz="2700" kern="1200" dirty="0" err="1">
              <a:solidFill>
                <a:schemeClr val="tx2"/>
              </a:solidFill>
            </a:rPr>
            <a:t>stručna</a:t>
          </a:r>
          <a:r>
            <a:rPr lang="en-US" sz="2700" kern="1200" dirty="0">
              <a:solidFill>
                <a:schemeClr val="tx2"/>
              </a:solidFill>
            </a:rPr>
            <a:t> </a:t>
          </a:r>
          <a:r>
            <a:rPr lang="en-US" sz="2700" kern="1200" dirty="0" err="1">
              <a:solidFill>
                <a:schemeClr val="tx2"/>
              </a:solidFill>
            </a:rPr>
            <a:t>pomoć</a:t>
          </a:r>
          <a:endParaRPr lang="en-US" sz="2700" kern="1200" dirty="0">
            <a:solidFill>
              <a:schemeClr val="tx2"/>
            </a:solidFill>
          </a:endParaRPr>
        </a:p>
      </dsp:txBody>
      <dsp:txXfrm>
        <a:off x="30842" y="3585244"/>
        <a:ext cx="8134187" cy="570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2B863-C971-024A-A5F7-94F9F5D220A5}">
      <dsp:nvSpPr>
        <dsp:cNvPr id="0" name=""/>
        <dsp:cNvSpPr/>
      </dsp:nvSpPr>
      <dsp:spPr>
        <a:xfrm>
          <a:off x="962" y="924430"/>
          <a:ext cx="3379189" cy="21457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6E785-ADCB-FC42-A5AE-04C852F3661C}">
      <dsp:nvSpPr>
        <dsp:cNvPr id="0" name=""/>
        <dsp:cNvSpPr/>
      </dsp:nvSpPr>
      <dsp:spPr>
        <a:xfrm>
          <a:off x="376428" y="1281122"/>
          <a:ext cx="3379189" cy="214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Kakve/koje načine suočavanja sa stresom koristite u svakodnevnom životu ili radu?</a:t>
          </a:r>
          <a:endParaRPr lang="en-US" sz="2700" kern="1200"/>
        </a:p>
      </dsp:txBody>
      <dsp:txXfrm>
        <a:off x="439276" y="1343970"/>
        <a:ext cx="3253493" cy="2020089"/>
      </dsp:txXfrm>
    </dsp:sp>
    <dsp:sp modelId="{412F029C-1246-D046-9C8E-C0188079112E}">
      <dsp:nvSpPr>
        <dsp:cNvPr id="0" name=""/>
        <dsp:cNvSpPr/>
      </dsp:nvSpPr>
      <dsp:spPr>
        <a:xfrm>
          <a:off x="4131082" y="924430"/>
          <a:ext cx="3379189" cy="21457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F631C-BF57-4B4D-937B-7F3114D64BD0}">
      <dsp:nvSpPr>
        <dsp:cNvPr id="0" name=""/>
        <dsp:cNvSpPr/>
      </dsp:nvSpPr>
      <dsp:spPr>
        <a:xfrm>
          <a:off x="4506548" y="1281122"/>
          <a:ext cx="3379189" cy="214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Što sve radite, poduzimate (ili izbjegavate) kako bi vam bilo lakše?</a:t>
          </a:r>
          <a:endParaRPr lang="en-US" sz="2700" kern="1200"/>
        </a:p>
      </dsp:txBody>
      <dsp:txXfrm>
        <a:off x="4569396" y="1343970"/>
        <a:ext cx="3253493" cy="20200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4F473-03F1-8043-A97C-811FE71992AF}">
      <dsp:nvSpPr>
        <dsp:cNvPr id="0" name=""/>
        <dsp:cNvSpPr/>
      </dsp:nvSpPr>
      <dsp:spPr>
        <a:xfrm>
          <a:off x="0" y="2124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1607F8-B52D-F041-8F22-EC0D26D3D73D}">
      <dsp:nvSpPr>
        <dsp:cNvPr id="0" name=""/>
        <dsp:cNvSpPr/>
      </dsp:nvSpPr>
      <dsp:spPr>
        <a:xfrm>
          <a:off x="0" y="2124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Mijenjanje stresora (rješavanje problema, komuniciranje o problemu, mijenjanje značenja stresa)</a:t>
          </a:r>
          <a:endParaRPr lang="en-US" sz="1900" kern="1200"/>
        </a:p>
      </dsp:txBody>
      <dsp:txXfrm>
        <a:off x="0" y="2124"/>
        <a:ext cx="7886700" cy="1449029"/>
      </dsp:txXfrm>
    </dsp:sp>
    <dsp:sp modelId="{38AC2DDF-793F-7744-93D5-BFD35545A092}">
      <dsp:nvSpPr>
        <dsp:cNvPr id="0" name=""/>
        <dsp:cNvSpPr/>
      </dsp:nvSpPr>
      <dsp:spPr>
        <a:xfrm>
          <a:off x="0" y="1451154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C5E568-203F-1A4A-B066-51ACAED6E5C6}">
      <dsp:nvSpPr>
        <dsp:cNvPr id="0" name=""/>
        <dsp:cNvSpPr/>
      </dsp:nvSpPr>
      <dsp:spPr>
        <a:xfrm>
          <a:off x="0" y="1451154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Izbjegavanje stresnih situacija (udaljavanje od kritične situacije, povremeno odustajanje, postavljanje vlastitih granica, delegiranje posla)</a:t>
          </a:r>
          <a:endParaRPr lang="en-US" sz="1900" kern="1200"/>
        </a:p>
      </dsp:txBody>
      <dsp:txXfrm>
        <a:off x="0" y="1451154"/>
        <a:ext cx="7886700" cy="1449029"/>
      </dsp:txXfrm>
    </dsp:sp>
    <dsp:sp modelId="{2778D1BD-BAD7-EE4D-A912-DE06A4E281C3}">
      <dsp:nvSpPr>
        <dsp:cNvPr id="0" name=""/>
        <dsp:cNvSpPr/>
      </dsp:nvSpPr>
      <dsp:spPr>
        <a:xfrm>
          <a:off x="0" y="2900183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4CD19D-DA8E-794D-A057-8E66A5B2C489}">
      <dsp:nvSpPr>
        <dsp:cNvPr id="0" name=""/>
        <dsp:cNvSpPr/>
      </dsp:nvSpPr>
      <dsp:spPr>
        <a:xfrm>
          <a:off x="0" y="2900183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Prihvaćanje stresne situacije (kognitivna priprema na stresnu situaciju, ublažavanje posljedica djelovanja stresora: pravilna redovita prehrana, rekreacija, relaksacija, usvajanje tehnika pozitivnog mišljenja, osiguravanje vremena za sebe, traženje stručne pomoći)</a:t>
          </a:r>
          <a:endParaRPr lang="en-US" sz="1900" kern="1200"/>
        </a:p>
      </dsp:txBody>
      <dsp:txXfrm>
        <a:off x="0" y="2900183"/>
        <a:ext cx="78867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E07B581-1B6F-9E10-A00D-6DD7DCEDCD2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AEB9F6B2-6176-DCEB-2D40-0CC1B03982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EF0E8EED-7686-8DEB-9380-2E0CEF4EF2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7B5B70DF-2AD6-AACF-D9D2-CB389E0394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997550E8-EC85-280D-1586-07F7775644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BD23380D-C905-AA08-C6BF-F52CB620A2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7A219476-7D21-62DC-4BCA-95AB742A5E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A43EB49A-C7ED-D1F1-8E2B-DBA28F8280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E982DEC3-2F72-1EB6-9E8D-5060D0D39C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294784C3-E26F-CD2A-A53E-A8F59A0FBE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9618CFD0-2FF3-BB7F-27E1-509E4F3843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34C54F45-4EC3-1C34-106D-8A0C501750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CB86B3A2-D64E-A237-82FC-D712D83046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2CFD9CFF-D3B4-2A96-7AC6-42048D2AC5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8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8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2BAA0A42-8ABA-4FB9-B627-02B1BE3926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340CE150-6B10-5469-ECF5-AD2DA798A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C19BF8ED-4A7A-7587-1DBC-55A04976D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CD3A2-9F42-744A-88E2-F6121156C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51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344427B-C193-D77C-1509-5235BFB4FB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1C2C91E-72CD-4C9C-E01A-09007BF9C8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D00D-2AAE-C840-8645-623403E362F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27232AD-65A0-2EEC-8935-59C6477EA9B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71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816BBC-2A28-8FD0-B421-F3E6C36E77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A0D9FC5-3047-BBB9-0117-792676C57D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5DD9B-262D-FA43-ADAC-2929FAB465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B5F4047-2418-2AA0-90AF-95A45AA3A0B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53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92620E-A822-0E24-7E5B-7E9FD72B0E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9662D1-22AE-B4FE-55D3-D1E37FE196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EA1E1-43BA-C34D-9DFB-16167F1103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17368AA-079E-2F09-435E-BAA25193F6D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36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09D8EFF-E041-98C7-257E-260143D2F9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471DD0-D00A-0D53-2CB2-28E7CBB640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46C8B-6A55-5941-876B-B910F6DFBC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931256B-FDD2-23AD-7354-D77057B45BC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46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105E45B-9074-6492-D0A1-F2B6BF2908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331AA59-642E-2FAC-5702-C5B9251BA4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4648F-EDC9-E74C-8CD4-238CF37D8A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0C740CC-E501-2D17-6BB5-33305D56BFC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44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55A0D1B-19DE-CA1A-69E9-8B86084DE9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ABF356F-5592-A0F5-3002-C68F7DB164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469B-9EFC-B543-807F-23A684F40C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1582F330-F6C9-D19A-102A-8AA67875957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59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6423EE-6133-67A5-8023-FBFFBB30E1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F796F2-8A80-CB2C-4347-2E55CACE86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F6ABD-E7B4-E645-9849-6FF56FD41B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EE360FF7-A5EB-66A4-282D-AC32FCAA31E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7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191502E-8ADC-1775-7E8A-6AB60D38F2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B656D12-4867-20B1-4E3C-2ADB70FB3C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CEC8-6658-274E-AE0E-C974B5EB22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3D8A5E4F-9A90-68D5-8BAD-BB33B4E9E8E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7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9F5245-1ACA-59D0-80C8-CB10BFCBE7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BCD0F3-081A-31D9-2F89-12028BF9C0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BBD57-8129-0D4F-AC25-0CF0659190C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5BE791A-210D-F1E9-B2A9-C95C451E07A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95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E6A798B-FB20-96E9-B060-3BE3ECFFD7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68E9D8-C216-4316-9402-B5255DF8BC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AE29C-B056-9D49-AC42-17CA5E8FE66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453B9DC5-20AD-983B-79FB-572521BD9BF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36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6DBB2C2-92A7-5F6D-422B-43AF1F50DE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47748C8-B8F5-CCE8-8C58-76EE766FF9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604020202020204" pitchFamily="34" charset="0"/>
              </a:defRPr>
            </a:lvl1pPr>
          </a:lstStyle>
          <a:p>
            <a:fld id="{A5215482-74F0-2341-A193-EC3DF2714FC4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033BBDF1-376F-D153-D52B-012E49DF8A3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2A9F54F5-8043-294F-578C-4887AB320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1E026A63-ACD7-6E88-D14B-C7000BC21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4FDF986B-FB59-B546-D5B7-4854DD6DA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1D87FE31-8AD8-673D-AC8C-FF70A2E63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7B5D8A69-2917-E442-7762-AF933F61B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3A586D84-D5B9-F3B5-B8D1-8D5BE20A6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741CF615-271B-CEDD-7D60-BC285926F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93AFD68A-694A-9441-2ADE-007A408FA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809A004F-746A-B1FA-FE5A-AABAEEFBA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A8B77532-B21A-5347-69E5-0DA372905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509F3441-AB2B-4B3D-7D4B-9DB5ECA03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904" name="Rectangle 16">
            <a:extLst>
              <a:ext uri="{FF2B5EF4-FFF2-40B4-BE49-F238E27FC236}">
                <a16:creationId xmlns:a16="http://schemas.microsoft.com/office/drawing/2014/main" id="{624F8504-59F1-A07E-E266-A6D55C89B7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gency.osha.eu.in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076" descr="A close-up of many circles&#10;&#10;Description automatically generated">
            <a:extLst>
              <a:ext uri="{FF2B5EF4-FFF2-40B4-BE49-F238E27FC236}">
                <a16:creationId xmlns:a16="http://schemas.microsoft.com/office/drawing/2014/main" id="{D902D124-BC2A-36AA-C605-AECEDD98E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8" r="4970" b="-1"/>
          <a:stretch/>
        </p:blipFill>
        <p:spPr>
          <a:xfrm>
            <a:off x="20" y="123036"/>
            <a:ext cx="9143979" cy="6887364"/>
          </a:xfrm>
          <a:prstGeom prst="rect">
            <a:avLst/>
          </a:prstGeom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9219" y="271092"/>
            <a:ext cx="4065561" cy="9144000"/>
          </a:xfrm>
          <a:prstGeom prst="rect">
            <a:avLst/>
          </a:prstGeom>
          <a:gradFill flip="none" rotWithShape="1">
            <a:gsLst>
              <a:gs pos="17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F92CB243-67C5-E304-31A0-4D7D607B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14594" y="623125"/>
            <a:ext cx="3067943" cy="180645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11A95761-C93E-94BF-087D-D2A823789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7794" y="4172881"/>
            <a:ext cx="5366057" cy="2702991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2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108ABF34-0825-F06A-B7D5-E44C0C28F2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4271" y="1936866"/>
            <a:ext cx="3636783" cy="2839273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3100" dirty="0">
              <a:solidFill>
                <a:schemeClr val="tx2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466599B-504D-9686-85C7-9A36F85890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4271" y="4419600"/>
            <a:ext cx="5527929" cy="1905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i="1" dirty="0" err="1">
                <a:solidFill>
                  <a:schemeClr val="bg2">
                    <a:lumMod val="75000"/>
                  </a:schemeClr>
                </a:solidFill>
              </a:rPr>
              <a:t>Mentalno</a:t>
            </a:r>
            <a:r>
              <a:rPr lang="en-US" altLang="en-US" sz="3600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en-US" sz="3600" b="1" i="1" dirty="0" err="1">
                <a:solidFill>
                  <a:schemeClr val="bg2">
                    <a:lumMod val="75000"/>
                  </a:schemeClr>
                </a:solidFill>
              </a:rPr>
              <a:t>zdravlje</a:t>
            </a:r>
            <a:r>
              <a:rPr lang="en-US" altLang="en-US" sz="3600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en-US" sz="3600" b="1" i="1" dirty="0" err="1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US" altLang="en-US" sz="3600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en-US" sz="3600" b="1" i="1" dirty="0" err="1">
                <a:solidFill>
                  <a:schemeClr val="bg2">
                    <a:lumMod val="75000"/>
                  </a:schemeClr>
                </a:solidFill>
              </a:rPr>
              <a:t>supervizija</a:t>
            </a:r>
            <a:endParaRPr lang="en-US" altLang="en-US" sz="3600" b="1" i="1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/>
            <a:endParaRPr lang="en-US" altLang="en-US" sz="1700" dirty="0">
              <a:solidFill>
                <a:srgbClr val="FFFFFF"/>
              </a:solidFill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6E63D1A5-FD49-4756-F62E-786C34E63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05052" y="-7619"/>
            <a:ext cx="746740" cy="691811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68000"/>
                </a:schemeClr>
              </a:gs>
              <a:gs pos="37000">
                <a:schemeClr val="accent5">
                  <a:alpha val="0"/>
                </a:scheme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01F57-A8E7-A89B-3187-6869C0C7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HR" sz="3200">
                <a:solidFill>
                  <a:srgbClr val="FFFFFF"/>
                </a:solidFill>
              </a:rPr>
              <a:t>Kako bi se suočili s emocionalnom iscrpljenošću zaposlenici 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1076C-FA89-75F2-08AB-EB9224761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r>
              <a:rPr lang="en-US" sz="1700"/>
              <a:t>P</a:t>
            </a:r>
            <a:r>
              <a:rPr lang="en-HR" sz="1700"/>
              <a:t>ovlače </a:t>
            </a:r>
            <a:r>
              <a:rPr lang="en-US" sz="1700"/>
              <a:t>i</a:t>
            </a:r>
            <a:r>
              <a:rPr lang="en-HR" sz="1700"/>
              <a:t> distanciraju</a:t>
            </a:r>
          </a:p>
          <a:p>
            <a:r>
              <a:rPr lang="en-US" sz="1700"/>
              <a:t>G</a:t>
            </a:r>
            <a:r>
              <a:rPr lang="en-HR" sz="1700"/>
              <a:t>ube osobnu predanost poslu</a:t>
            </a:r>
          </a:p>
          <a:p>
            <a:r>
              <a:rPr lang="en-HR" sz="1700"/>
              <a:t>Doživljavaju osjećaj nekompetentnosti</a:t>
            </a:r>
          </a:p>
          <a:p>
            <a:endParaRPr lang="en-HR" sz="1700"/>
          </a:p>
        </p:txBody>
      </p:sp>
    </p:spTree>
    <p:extLst>
      <p:ext uri="{BB962C8B-B14F-4D97-AF65-F5344CB8AC3E}">
        <p14:creationId xmlns:p14="http://schemas.microsoft.com/office/powerpoint/2010/main" val="289092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C9A6B-4C92-8D06-FC77-C559D370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HR" sz="3500">
                <a:solidFill>
                  <a:srgbClr val="FFFFFF"/>
                </a:solidFill>
              </a:rPr>
              <a:t>Depersonalizacija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4CAF-84BF-693D-00CD-25755378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pPr marL="342900" marR="689610" lvl="0" indent="-342900">
              <a:spcBef>
                <a:spcPts val="196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91540" algn="l"/>
                <a:tab pos="892175" algn="l"/>
              </a:tabLst>
            </a:pP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bezosjećajan</a:t>
            </a:r>
            <a:r>
              <a:rPr lang="sl-SI" sz="1700" spc="-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sl-SI" sz="1700" spc="-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ravnodušan</a:t>
            </a:r>
            <a:r>
              <a:rPr lang="sl-SI" sz="1700" spc="-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odnos</a:t>
            </a:r>
            <a:r>
              <a:rPr lang="sl-SI" sz="1700" spc="-3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prema</a:t>
            </a:r>
            <a:r>
              <a:rPr lang="sl-SI" sz="1700" spc="-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onim</a:t>
            </a:r>
            <a:r>
              <a:rPr lang="sl-SI" sz="1700" spc="-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osobama koje su primatelji pomoći</a:t>
            </a:r>
            <a:endParaRPr lang="en-HR" sz="17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745490" lvl="0" indent="-342900">
              <a:spcBef>
                <a:spcPts val="57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91540" algn="l"/>
                <a:tab pos="892175" algn="l"/>
              </a:tabLst>
            </a:pP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može</a:t>
            </a:r>
            <a:r>
              <a:rPr lang="sl-SI" sz="1700" spc="-3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prerasti</a:t>
            </a:r>
            <a:r>
              <a:rPr lang="sl-SI" sz="1700" spc="-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sl-SI" sz="1700" spc="-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grubo,</a:t>
            </a:r>
            <a:r>
              <a:rPr lang="sl-SI" sz="1700" spc="-3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neosjetljivo</a:t>
            </a:r>
            <a:r>
              <a:rPr lang="sl-SI" sz="1700" spc="-1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ili</a:t>
            </a:r>
            <a:r>
              <a:rPr lang="sl-SI" sz="1700" spc="-1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čak</a:t>
            </a:r>
            <a:r>
              <a:rPr lang="sl-SI" sz="1700" spc="-4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neprilagođeno ponašanje prema klijentima i/ili povlačenje od njih</a:t>
            </a:r>
            <a:endParaRPr lang="en-HR" sz="17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775970" lvl="0" indent="-342900">
              <a:spcBef>
                <a:spcPts val="57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91540" algn="l"/>
                <a:tab pos="892175" algn="l"/>
              </a:tabLst>
            </a:pP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mentalno distanciranje i gubitak idealizma u profesionalnom radu</a:t>
            </a:r>
            <a:r>
              <a:rPr lang="sl-SI" sz="1700" spc="-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</a:t>
            </a:r>
            <a:r>
              <a:rPr lang="sl-SI" sz="1700" spc="-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najčešće</a:t>
            </a:r>
            <a:r>
              <a:rPr lang="sl-SI" sz="1700" spc="-3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iskazuje</a:t>
            </a:r>
            <a:r>
              <a:rPr lang="sl-SI" sz="1700" spc="-3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sl-SI" sz="1700" spc="-4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negativnim stavovima osobe prema osobama s kojima radi (npr. pacijentima, studentima, klijentima i sl.)</a:t>
            </a:r>
            <a:endParaRPr lang="en-HR" sz="17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891540" algn="l"/>
                <a:tab pos="892175" algn="l"/>
              </a:tabLst>
            </a:pP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isključiva</a:t>
            </a:r>
            <a:r>
              <a:rPr lang="sl-SI" sz="1700" spc="-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usmjerenost</a:t>
            </a:r>
            <a:r>
              <a:rPr lang="sl-SI" sz="1700" spc="-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pomagača</a:t>
            </a:r>
            <a:r>
              <a:rPr lang="sl-SI" sz="1700" spc="-1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</a:t>
            </a:r>
            <a:r>
              <a:rPr lang="sl-SI" sz="1700" spc="-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probleme,</a:t>
            </a:r>
            <a:r>
              <a:rPr lang="sl-SI" sz="1700" spc="-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</a:t>
            </a:r>
            <a:r>
              <a:rPr lang="sl-SI" sz="1700" spc="-3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 spc="-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čemu</a:t>
            </a:r>
            <a:r>
              <a:rPr lang="en-HR" sz="1700" spc="-2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 pozitivni aspekti u životu klijenta ne uzimaju u obzir, također je jedna od značajki </a:t>
            </a:r>
            <a:r>
              <a:rPr lang="sl-SI" sz="1700" i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burnouta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 što ujedno može</a:t>
            </a:r>
            <a:r>
              <a:rPr lang="sl-SI" sz="1700" spc="-3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biti</a:t>
            </a:r>
            <a:r>
              <a:rPr lang="sl-SI" sz="1700" spc="-4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uzrokom</a:t>
            </a:r>
            <a:r>
              <a:rPr lang="sl-SI" sz="1700" spc="-3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razvijanja</a:t>
            </a:r>
            <a:r>
              <a:rPr lang="sl-SI" sz="1700" spc="-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negativnih stavova</a:t>
            </a:r>
            <a:r>
              <a:rPr lang="sl-SI" sz="1700" spc="-3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7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prema </a:t>
            </a:r>
            <a:r>
              <a:rPr lang="sl-SI" sz="1700" spc="-1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klijentima</a:t>
            </a:r>
            <a:endParaRPr lang="en-HR" sz="17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HR" sz="1700"/>
          </a:p>
        </p:txBody>
      </p:sp>
    </p:spTree>
    <p:extLst>
      <p:ext uri="{BB962C8B-B14F-4D97-AF65-F5344CB8AC3E}">
        <p14:creationId xmlns:p14="http://schemas.microsoft.com/office/powerpoint/2010/main" val="3025690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20746-0DBA-B5EA-638E-8CAD6DF90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HR" sz="3500">
                <a:solidFill>
                  <a:srgbClr val="FFFFFF"/>
                </a:solidFill>
              </a:rPr>
              <a:t>Smanjeno osobno postignuće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27E99-678E-6107-E129-F0668331B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r>
              <a:rPr lang="en-US" sz="1700"/>
              <a:t>O</a:t>
            </a:r>
            <a:r>
              <a:rPr lang="en-HR" sz="1700"/>
              <a:t>padanje osjećaja kompetentnosti </a:t>
            </a:r>
            <a:r>
              <a:rPr lang="en-US" sz="1700"/>
              <a:t>i</a:t>
            </a:r>
            <a:r>
              <a:rPr lang="en-HR" sz="1700"/>
              <a:t> uspješnog postignuća u radu s ljudima</a:t>
            </a:r>
          </a:p>
          <a:p>
            <a:endParaRPr lang="en-HR" sz="1700"/>
          </a:p>
          <a:p>
            <a:r>
              <a:rPr lang="en-US" sz="1700"/>
              <a:t>M</a:t>
            </a:r>
            <a:r>
              <a:rPr lang="en-HR" sz="1700"/>
              <a:t>ože se razviti u ekstremniji osjećaj neadekvatnosti </a:t>
            </a:r>
            <a:r>
              <a:rPr lang="en-US" sz="1700"/>
              <a:t>i</a:t>
            </a:r>
            <a:r>
              <a:rPr lang="en-HR" sz="1700"/>
              <a:t> neuspjeha, gubitak samopoštovanja </a:t>
            </a:r>
            <a:r>
              <a:rPr lang="en-US" sz="1700"/>
              <a:t>i</a:t>
            </a:r>
            <a:r>
              <a:rPr lang="en-HR" sz="1700"/>
              <a:t> čak depresiju</a:t>
            </a:r>
          </a:p>
          <a:p>
            <a:endParaRPr lang="en-HR" sz="1700"/>
          </a:p>
        </p:txBody>
      </p:sp>
    </p:spTree>
    <p:extLst>
      <p:ext uri="{BB962C8B-B14F-4D97-AF65-F5344CB8AC3E}">
        <p14:creationId xmlns:p14="http://schemas.microsoft.com/office/powerpoint/2010/main" val="1252779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755F4-8EC7-D090-1C8E-8B7A3BD7B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78" name="Rectangle 1947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0" name="Rectangle 1947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2" name="Rectangle 1948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4" name="Rectangle 1948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6" name="Rectangle 1948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779C5D7-2042-C29D-4774-63E42D650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>
                <a:solidFill>
                  <a:srgbClr val="FFFFFF"/>
                </a:solidFill>
              </a:rPr>
              <a:t>Kada dolazi do sagorijevanja?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11809F2-566B-C9D6-6FC8-82E46199A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hr-HR" altLang="en-US" sz="1700"/>
              <a:t>Sagorijevanje se događa onda kada posao za osobu izgubi svaki smisao. </a:t>
            </a:r>
            <a:endParaRPr lang="en-US" altLang="en-US" sz="1700"/>
          </a:p>
          <a:p>
            <a:pPr eaLnBrk="1" hangingPunct="1"/>
            <a:r>
              <a:rPr lang="hr-HR" altLang="en-US" sz="1700"/>
              <a:t>U takvim situacijama ljudi nisu motivirani za rad, izgube svako zadovoljstvo u poslu, ne vide razloga za daljnji rad, a što je svakako uzrok pada produktivnosti te u konačnici i mogućeg napuštanja posla. </a:t>
            </a:r>
            <a:endParaRPr lang="en-US" altLang="en-US" sz="1700"/>
          </a:p>
          <a:p>
            <a:pPr eaLnBrk="1" hangingPunct="1"/>
            <a:r>
              <a:rPr lang="hr-HR" altLang="en-US" sz="1700"/>
              <a:t>"Sagorijeli profesionalci češće izostaju s posla ili kasne na posao u odnosu na njihove nesagorijele kolege, oni postaju značajno manje idealistični i više rigidni, njihova učinkovitost na poslu se značajno uništava i oni mogu fantazirati ili čak planirati napuštanje te profesije </a:t>
            </a:r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1627589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C6809-6C57-D1F3-AEF9-0911AEEC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HR" sz="3500">
                <a:solidFill>
                  <a:srgbClr val="FFFFFF"/>
                </a:solidFill>
              </a:rPr>
              <a:t>Znakovi sagorijevanja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A893E6-06F5-C676-432F-0FADCF8D3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468212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255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9EA49-9714-9856-8933-12EBCD52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F</a:t>
            </a:r>
            <a:r>
              <a:rPr lang="en-HR" sz="3500">
                <a:solidFill>
                  <a:srgbClr val="FFFFFF"/>
                </a:solidFill>
              </a:rPr>
              <a:t>aze procesa sagorijevanja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081EFB-4AB4-11AB-9D25-04FEB16FF3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020608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6523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35" name="Rectangle 1333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A89AAF8B-8189-BC61-B2E3-5754F472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hr-HR" altLang="en-US" sz="4500"/>
              <a:t>Razmislite</a:t>
            </a:r>
          </a:p>
        </p:txBody>
      </p:sp>
      <p:graphicFrame>
        <p:nvGraphicFramePr>
          <p:cNvPr id="13317" name="Content Placeholder 2">
            <a:extLst>
              <a:ext uri="{FF2B5EF4-FFF2-40B4-BE49-F238E27FC236}">
                <a16:creationId xmlns:a16="http://schemas.microsoft.com/office/drawing/2014/main" id="{222C03FA-70B0-312C-553D-819BEC04F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68628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6" name="Picture 14355">
            <a:extLst>
              <a:ext uri="{FF2B5EF4-FFF2-40B4-BE49-F238E27FC236}">
                <a16:creationId xmlns:a16="http://schemas.microsoft.com/office/drawing/2014/main" id="{60885292-56BD-1FB8-054E-2D8C1631D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4360" name="Rectangle 1435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AC3C35F-4E82-C68E-21B7-D5A964DF7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b="1"/>
              <a:t>Odabir prikladnog stila suočavanja</a:t>
            </a:r>
            <a:endParaRPr lang="en-US" altLang="en-US" b="1"/>
          </a:p>
        </p:txBody>
      </p:sp>
      <p:graphicFrame>
        <p:nvGraphicFramePr>
          <p:cNvPr id="14341" name="Rectangle 3">
            <a:extLst>
              <a:ext uri="{FF2B5EF4-FFF2-40B4-BE49-F238E27FC236}">
                <a16:creationId xmlns:a16="http://schemas.microsoft.com/office/drawing/2014/main" id="{77DDD228-72FB-F410-BDA7-E36945E3E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20671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92" name="Rectangle 24591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3A2E4E1E-8354-5016-9984-A7B48157C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297" y="228601"/>
            <a:ext cx="4629946" cy="609599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altLang="en-US" sz="3500"/>
              <a:t>Strategije samopomoći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95BC501-811A-4CB6-BC28-36CCA680C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5486399" cy="540300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200" b="1" dirty="0" err="1"/>
              <a:t>Samoopažanje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vlastite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izloženosti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stresu</a:t>
            </a:r>
            <a:r>
              <a:rPr lang="en-US" altLang="en-US" sz="1200" b="1" dirty="0"/>
              <a:t> </a:t>
            </a:r>
            <a:r>
              <a:rPr lang="en-US" altLang="en-US" sz="1200" dirty="0" err="1"/>
              <a:t>uključuje</a:t>
            </a:r>
            <a:r>
              <a:rPr lang="en-US" altLang="en-US" sz="1200" dirty="0"/>
              <a:t>: </a:t>
            </a:r>
            <a:r>
              <a:rPr lang="en-US" altLang="en-US" sz="1200" dirty="0" err="1"/>
              <a:t>opažanje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utjecaja</a:t>
            </a:r>
            <a:r>
              <a:rPr lang="en-US" altLang="en-US" sz="1200" dirty="0"/>
              <a:t> koji </a:t>
            </a:r>
            <a:r>
              <a:rPr lang="en-US" altLang="en-US" sz="1200" dirty="0" err="1"/>
              <a:t>posao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ima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na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nas</a:t>
            </a:r>
            <a:r>
              <a:rPr lang="en-US" altLang="en-US" sz="1200" dirty="0"/>
              <a:t> (</a:t>
            </a:r>
            <a:r>
              <a:rPr lang="en-US" altLang="en-US" sz="1200" dirty="0" err="1"/>
              <a:t>kako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spavamo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obitelj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zabava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korištenje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alkohola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kave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čaja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cigareta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opće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zdravstveno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stanje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čestina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pogrešaka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na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poslu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stavovi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cinizam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negativizam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kriticizam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ponašanje</a:t>
            </a:r>
            <a:r>
              <a:rPr lang="en-US" altLang="en-US" sz="1200" dirty="0"/>
              <a:t> - </a:t>
            </a:r>
            <a:r>
              <a:rPr lang="en-US" altLang="en-US" sz="1200" dirty="0" err="1"/>
              <a:t>razdražljivost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impulzivnost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izolacija</a:t>
            </a:r>
            <a:r>
              <a:rPr lang="en-US" altLang="en-US" sz="1200" dirty="0"/>
              <a:t>; </a:t>
            </a:r>
            <a:r>
              <a:rPr lang="en-US" altLang="en-US" sz="1200" dirty="0" err="1"/>
              <a:t>osjećaji</a:t>
            </a:r>
            <a:r>
              <a:rPr lang="en-US" altLang="en-US" sz="1200" dirty="0"/>
              <a:t> – </a:t>
            </a:r>
            <a:r>
              <a:rPr lang="en-US" altLang="en-US" sz="1200" dirty="0" err="1"/>
              <a:t>bespomoćnost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depresija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umor</a:t>
            </a:r>
            <a:r>
              <a:rPr lang="en-US" altLang="en-US" sz="12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hr-HR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200" b="1" dirty="0" err="1"/>
              <a:t>Odabir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prikladnog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stila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suočavanja</a:t>
            </a:r>
            <a:r>
              <a:rPr lang="en-US" altLang="en-US" sz="1200" b="1" dirty="0"/>
              <a:t> (</a:t>
            </a:r>
            <a:r>
              <a:rPr lang="en-US" altLang="en-US" sz="1200" b="1" dirty="0" err="1"/>
              <a:t>mijenjanje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stresora</a:t>
            </a:r>
            <a:r>
              <a:rPr lang="en-US" altLang="en-US" sz="1200" b="1" dirty="0"/>
              <a:t>, </a:t>
            </a:r>
            <a:r>
              <a:rPr lang="en-US" altLang="en-US" sz="1200" b="1" dirty="0" err="1"/>
              <a:t>izbjegavanje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stresnih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situacija</a:t>
            </a:r>
            <a:r>
              <a:rPr lang="en-US" altLang="en-US" sz="1200" b="1" dirty="0"/>
              <a:t>, </a:t>
            </a:r>
            <a:r>
              <a:rPr lang="en-US" altLang="en-US" sz="1200" b="1" dirty="0" err="1"/>
              <a:t>prihvaćanje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stresne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situacie</a:t>
            </a:r>
            <a:r>
              <a:rPr lang="en-US" altLang="en-US" sz="1200" b="1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1200" b="1" dirty="0" err="1"/>
              <a:t>Strukturiranje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vremena</a:t>
            </a:r>
            <a:r>
              <a:rPr lang="en-US" altLang="en-US" sz="1200" dirty="0"/>
              <a:t>: </a:t>
            </a:r>
            <a:r>
              <a:rPr lang="en-US" altLang="en-US" sz="1200" dirty="0" err="1"/>
              <a:t>definiranje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glavnih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područja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rada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rangiranje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prioriteta</a:t>
            </a:r>
            <a:r>
              <a:rPr lang="en-US" altLang="en-US" sz="1200" dirty="0"/>
              <a:t>; </a:t>
            </a:r>
            <a:r>
              <a:rPr lang="en-US" altLang="en-US" sz="1200" dirty="0" err="1"/>
              <a:t>pregled</a:t>
            </a:r>
            <a:r>
              <a:rPr lang="en-US" altLang="en-US" sz="1200" dirty="0"/>
              <a:t> </a:t>
            </a:r>
            <a:r>
              <a:rPr lang="en-US" altLang="en-US" sz="1200" dirty="0" err="1"/>
              <a:t>onoga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što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smo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radili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prethodni</a:t>
            </a:r>
            <a:r>
              <a:rPr lang="en-US" altLang="en-US" sz="1200" dirty="0"/>
              <a:t> dan, </a:t>
            </a:r>
            <a:r>
              <a:rPr lang="en-US" altLang="en-US" sz="1200" dirty="0" err="1"/>
              <a:t>raspored</a:t>
            </a:r>
            <a:r>
              <a:rPr lang="en-US" altLang="en-US" sz="1200" dirty="0"/>
              <a:t> za </a:t>
            </a:r>
            <a:r>
              <a:rPr lang="en-US" altLang="en-US" sz="1200" dirty="0" err="1"/>
              <a:t>danas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prioriteti</a:t>
            </a:r>
            <a:r>
              <a:rPr lang="en-US" altLang="en-US" sz="1200" dirty="0"/>
              <a:t> za sutra; </a:t>
            </a:r>
            <a:r>
              <a:rPr lang="en-US" altLang="en-US" sz="1200" dirty="0" err="1"/>
              <a:t>utvrđivanje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vlastitih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oscilacija</a:t>
            </a:r>
            <a:r>
              <a:rPr lang="en-US" altLang="en-US" sz="1200" dirty="0"/>
              <a:t> u </a:t>
            </a:r>
            <a:r>
              <a:rPr lang="en-US" altLang="en-US" sz="1200" dirty="0" err="1"/>
              <a:t>dnevnom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funkcioniranju</a:t>
            </a:r>
            <a:r>
              <a:rPr lang="en-US" altLang="en-US" sz="1200" dirty="0"/>
              <a:t>, po </a:t>
            </a:r>
            <a:r>
              <a:rPr lang="en-US" altLang="en-US" sz="1200" dirty="0" err="1"/>
              <a:t>mogunosti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raspored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težine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poslova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obzirom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na</a:t>
            </a:r>
            <a:r>
              <a:rPr lang="en-US" altLang="en-US" sz="1200" dirty="0"/>
              <a:t>  to </a:t>
            </a:r>
            <a:r>
              <a:rPr lang="en-US" altLang="en-US" sz="1200" dirty="0" err="1"/>
              <a:t>kada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imamo</a:t>
            </a:r>
            <a:r>
              <a:rPr lang="en-US" altLang="en-US" sz="1200" dirty="0"/>
              <a:t> </a:t>
            </a:r>
            <a:r>
              <a:rPr lang="en-US" altLang="en-US" sz="1200" dirty="0" err="1"/>
              <a:t>više</a:t>
            </a:r>
            <a:r>
              <a:rPr lang="en-US" altLang="en-US" sz="1200" dirty="0"/>
              <a:t>/</a:t>
            </a:r>
            <a:r>
              <a:rPr lang="en-US" altLang="en-US" sz="1200" dirty="0" err="1"/>
              <a:t>manje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energije</a:t>
            </a:r>
            <a:r>
              <a:rPr lang="en-US" altLang="en-US" sz="1200" dirty="0"/>
              <a:t>; </a:t>
            </a:r>
            <a:r>
              <a:rPr lang="en-US" altLang="en-US" sz="1200" dirty="0" err="1"/>
              <a:t>planiranje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vremena</a:t>
            </a:r>
            <a:r>
              <a:rPr lang="en-US" altLang="en-US" sz="1200" dirty="0"/>
              <a:t> za </a:t>
            </a:r>
            <a:r>
              <a:rPr lang="en-US" altLang="en-US" sz="1200" dirty="0" err="1"/>
              <a:t>odmor</a:t>
            </a:r>
            <a:r>
              <a:rPr lang="en-US" altLang="en-US" sz="1200" dirty="0"/>
              <a:t>.</a:t>
            </a:r>
            <a:endParaRPr lang="hr-HR" altLang="en-US" sz="1200" dirty="0"/>
          </a:p>
          <a:p>
            <a:pPr eaLnBrk="1" hangingPunct="1">
              <a:lnSpc>
                <a:spcPct val="90000"/>
              </a:lnSpc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200" b="1" dirty="0" err="1"/>
              <a:t>Postavljanje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granica</a:t>
            </a:r>
            <a:r>
              <a:rPr lang="en-US" altLang="en-US" sz="1200" dirty="0"/>
              <a:t>: </a:t>
            </a:r>
            <a:r>
              <a:rPr lang="en-US" altLang="en-US" sz="1200" dirty="0" err="1"/>
              <a:t>propitivanje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realističnosti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očekivanja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postavljanje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kratkoročnih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dugoročnih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ciljeva</a:t>
            </a:r>
            <a:r>
              <a:rPr lang="en-US" altLang="en-US" sz="1200" dirty="0"/>
              <a:t>; </a:t>
            </a:r>
            <a:r>
              <a:rPr lang="en-US" altLang="en-US" sz="1200" dirty="0" err="1"/>
              <a:t>prihvaćanje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malih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zadataka</a:t>
            </a:r>
            <a:r>
              <a:rPr lang="en-US" altLang="en-US" sz="1200" dirty="0"/>
              <a:t>; </a:t>
            </a:r>
            <a:r>
              <a:rPr lang="en-US" altLang="en-US" sz="1200" dirty="0" err="1"/>
              <a:t>dopuštanje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sebi</a:t>
            </a:r>
            <a:r>
              <a:rPr lang="en-US" altLang="en-US" sz="1200" dirty="0"/>
              <a:t> da se </a:t>
            </a:r>
            <a:r>
              <a:rPr lang="en-US" altLang="en-US" sz="1200" dirty="0" err="1"/>
              <a:t>odmorimo</a:t>
            </a:r>
            <a:r>
              <a:rPr lang="en-US" altLang="en-US" sz="1200" dirty="0"/>
              <a:t>; </a:t>
            </a:r>
            <a:r>
              <a:rPr lang="en-US" altLang="en-US" sz="1200" dirty="0" err="1"/>
              <a:t>mogućnost</a:t>
            </a:r>
            <a:r>
              <a:rPr lang="en-US" altLang="en-US" sz="1200" dirty="0"/>
              <a:t> da se </a:t>
            </a:r>
            <a:r>
              <a:rPr lang="en-US" altLang="en-US" sz="1200" dirty="0" err="1"/>
              <a:t>kaže</a:t>
            </a:r>
            <a:r>
              <a:rPr lang="en-US" altLang="en-US" sz="1200" dirty="0"/>
              <a:t> “ne”.</a:t>
            </a:r>
            <a:endParaRPr lang="hr-HR" altLang="en-US" sz="1200" dirty="0"/>
          </a:p>
          <a:p>
            <a:pPr eaLnBrk="1" hangingPunct="1">
              <a:lnSpc>
                <a:spcPct val="90000"/>
              </a:lnSpc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200" b="1" dirty="0" err="1"/>
              <a:t>Samoohrabrivanje</a:t>
            </a:r>
            <a:r>
              <a:rPr lang="en-US" altLang="en-US" sz="1200" dirty="0"/>
              <a:t>: </a:t>
            </a:r>
            <a:r>
              <a:rPr lang="en-US" altLang="en-US" sz="1200" dirty="0" err="1"/>
              <a:t>pozitivni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pomažuči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stavovi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osvještavanje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simptoma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stresa</a:t>
            </a:r>
            <a:r>
              <a:rPr lang="en-US" altLang="en-US" sz="1200" dirty="0"/>
              <a:t> (</a:t>
            </a:r>
            <a:r>
              <a:rPr lang="en-US" altLang="en-US" sz="1200" dirty="0" err="1"/>
              <a:t>osjećam</a:t>
            </a:r>
            <a:r>
              <a:rPr lang="en-US" altLang="en-US" sz="1200" dirty="0"/>
              <a:t> se </a:t>
            </a:r>
            <a:r>
              <a:rPr lang="en-US" altLang="en-US" sz="1200" dirty="0" err="1"/>
              <a:t>slabom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jer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sam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umorna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gladna</a:t>
            </a:r>
            <a:r>
              <a:rPr lang="en-US" altLang="en-US" sz="1200" dirty="0"/>
              <a:t>)</a:t>
            </a:r>
            <a:endParaRPr lang="hr-HR" altLang="en-US" sz="1200" dirty="0"/>
          </a:p>
          <a:p>
            <a:pPr eaLnBrk="1" hangingPunct="1">
              <a:lnSpc>
                <a:spcPct val="90000"/>
              </a:lnSpc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200" b="1" dirty="0" err="1"/>
              <a:t>Rekreacija</a:t>
            </a:r>
            <a:r>
              <a:rPr lang="en-US" altLang="en-US" sz="1200" dirty="0"/>
              <a:t>: </a:t>
            </a:r>
            <a:r>
              <a:rPr lang="en-US" altLang="en-US" sz="1200" dirty="0" err="1"/>
              <a:t>jasne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granice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između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slobodnog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radnog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vremena</a:t>
            </a:r>
            <a:r>
              <a:rPr lang="en-US" altLang="en-US" sz="1200" dirty="0"/>
              <a:t>.</a:t>
            </a:r>
            <a:endParaRPr lang="hr-HR" altLang="en-US" sz="1200" dirty="0"/>
          </a:p>
          <a:p>
            <a:pPr eaLnBrk="1" hangingPunct="1">
              <a:lnSpc>
                <a:spcPct val="90000"/>
              </a:lnSpc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200" b="1" dirty="0" err="1"/>
              <a:t>Tehnike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relaskacije</a:t>
            </a:r>
            <a:r>
              <a:rPr lang="en-US" altLang="en-US" sz="1200" dirty="0"/>
              <a:t>: </a:t>
            </a:r>
            <a:r>
              <a:rPr lang="en-US" altLang="en-US" sz="1200" dirty="0" err="1"/>
              <a:t>pasivne</a:t>
            </a:r>
            <a:r>
              <a:rPr lang="en-US" altLang="en-US" sz="1200" dirty="0"/>
              <a:t> (</a:t>
            </a:r>
            <a:r>
              <a:rPr lang="en-US" altLang="en-US" sz="1200" dirty="0" err="1"/>
              <a:t>šetnje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čitanje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muzika</a:t>
            </a:r>
            <a:r>
              <a:rPr lang="en-US" altLang="en-US" sz="1200" dirty="0"/>
              <a:t>) </a:t>
            </a:r>
            <a:r>
              <a:rPr lang="en-US" altLang="en-US" sz="1200" dirty="0" err="1"/>
              <a:t>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aktivne</a:t>
            </a:r>
            <a:r>
              <a:rPr lang="en-US" altLang="en-US" sz="1200" dirty="0"/>
              <a:t> (</a:t>
            </a:r>
            <a:r>
              <a:rPr lang="en-US" altLang="en-US" sz="1200" dirty="0" err="1"/>
              <a:t>sustavne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ciljane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tehnike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opuštanja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radi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postizanja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stanja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smirenosti</a:t>
            </a:r>
            <a:r>
              <a:rPr lang="en-US" altLang="en-US" sz="1200" dirty="0"/>
              <a:t>).</a:t>
            </a:r>
          </a:p>
        </p:txBody>
      </p:sp>
      <p:pic>
        <p:nvPicPr>
          <p:cNvPr id="24581" name="Picture 24580" descr="Road with tunnel">
            <a:extLst>
              <a:ext uri="{FF2B5EF4-FFF2-40B4-BE49-F238E27FC236}">
                <a16:creationId xmlns:a16="http://schemas.microsoft.com/office/drawing/2014/main" id="{3984A46D-0754-E195-3327-08FD180D1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6" r="28752"/>
          <a:stretch/>
        </p:blipFill>
        <p:spPr>
          <a:xfrm>
            <a:off x="6086475" y="-12515"/>
            <a:ext cx="3057525" cy="6418631"/>
          </a:xfrm>
          <a:prstGeom prst="rect">
            <a:avLst/>
          </a:prstGeom>
        </p:spPr>
      </p:pic>
      <p:sp>
        <p:nvSpPr>
          <p:cNvPr id="24594" name="Rectangle 24593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6" name="Rectangle 24595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Rectangle 2357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3" name="Rectangle 2357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5" name="Rectangle 2357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7" name="Rectangle 2357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57E5213-48D2-6328-C740-777FEB70D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>
                <a:solidFill>
                  <a:srgbClr val="FFFFFF"/>
                </a:solidFill>
              </a:rPr>
              <a:t>Profesionalna pomoć pomagačima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D1C41F0-506E-DB60-3ADC-529C706B8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300" b="1"/>
              <a:t>Supervizija</a:t>
            </a:r>
            <a:endParaRPr lang="hr-HR" altLang="en-US" sz="1300" b="1"/>
          </a:p>
          <a:p>
            <a:pPr eaLnBrk="1" hangingPunct="1">
              <a:lnSpc>
                <a:spcPct val="90000"/>
              </a:lnSpc>
            </a:pPr>
            <a:endParaRPr lang="en-US" altLang="en-US" sz="1300"/>
          </a:p>
          <a:p>
            <a:pPr eaLnBrk="1" hangingPunct="1">
              <a:lnSpc>
                <a:spcPct val="90000"/>
              </a:lnSpc>
            </a:pPr>
            <a:r>
              <a:rPr lang="en-US" altLang="en-US" sz="1300" b="1"/>
              <a:t>Konzultacija</a:t>
            </a:r>
            <a:r>
              <a:rPr lang="en-US" altLang="en-US" sz="1300"/>
              <a:t>= dogovor o određenom području rada ili rješavanje nekog radnog problema ; mogu biti uključeni stručnjaci različitih profesija ali uz zadržavanje odgovornosti onoga tko radi na slučaju.</a:t>
            </a:r>
            <a:endParaRPr lang="hr-HR" altLang="en-US" sz="1300"/>
          </a:p>
          <a:p>
            <a:pPr eaLnBrk="1" hangingPunct="1">
              <a:lnSpc>
                <a:spcPct val="90000"/>
              </a:lnSpc>
            </a:pPr>
            <a:endParaRPr lang="en-US" altLang="en-US" sz="1300"/>
          </a:p>
          <a:p>
            <a:pPr eaLnBrk="1" hangingPunct="1">
              <a:lnSpc>
                <a:spcPct val="90000"/>
              </a:lnSpc>
            </a:pPr>
            <a:r>
              <a:rPr lang="en-US" altLang="en-US" sz="1300" b="1"/>
              <a:t>Sažeta psihološka integracija traume </a:t>
            </a:r>
            <a:r>
              <a:rPr lang="en-US" altLang="en-US" sz="1300"/>
              <a:t>= sustavno i detaljno prorađivanje neke krizne situacije uz usmjeravanje na misli, sonzorne doživljaje, osjećaje i reakcije; jednokratni i vremenski ograničen susret da bi se prevenirale emocionalne poteškoće stručnjaka, najbolje unutar 24-48 sati nakon traumatskog događaja.</a:t>
            </a:r>
            <a:endParaRPr lang="hr-HR" altLang="en-US" sz="1300"/>
          </a:p>
          <a:p>
            <a:pPr eaLnBrk="1" hangingPunct="1">
              <a:lnSpc>
                <a:spcPct val="90000"/>
              </a:lnSpc>
            </a:pPr>
            <a:endParaRPr lang="en-US" altLang="en-US" sz="1300"/>
          </a:p>
          <a:p>
            <a:pPr eaLnBrk="1" hangingPunct="1">
              <a:lnSpc>
                <a:spcPct val="90000"/>
              </a:lnSpc>
            </a:pPr>
            <a:r>
              <a:rPr lang="en-US" altLang="en-US" sz="1300" b="1"/>
              <a:t>Psihološko savjetovanje</a:t>
            </a:r>
            <a:r>
              <a:rPr lang="en-US" altLang="en-US" sz="1300"/>
              <a:t>= prof. pomoć pojedincima ili grupama u situacijama u kojima se otežano snalaze radi vlastitih problema ili pritisaka okoline, cilj je njihovo osamostaljivanje za samostalno djelovanje (npr. u nekim prijelomnim životnim situacijama).</a:t>
            </a:r>
            <a:endParaRPr lang="hr-HR" altLang="en-US" sz="1300"/>
          </a:p>
          <a:p>
            <a:pPr eaLnBrk="1" hangingPunct="1">
              <a:lnSpc>
                <a:spcPct val="90000"/>
              </a:lnSpc>
            </a:pPr>
            <a:endParaRPr lang="en-US" altLang="en-US" sz="1300"/>
          </a:p>
          <a:p>
            <a:pPr eaLnBrk="1" hangingPunct="1">
              <a:lnSpc>
                <a:spcPct val="90000"/>
              </a:lnSpc>
            </a:pPr>
            <a:r>
              <a:rPr lang="en-US" altLang="en-US" sz="1300"/>
              <a:t>Iznimno  - </a:t>
            </a:r>
            <a:r>
              <a:rPr lang="en-US" altLang="en-US" sz="1300" b="1"/>
              <a:t>kratkotrajna psihoterapija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410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98FE44B-114E-196D-BE64-12EDBA10A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4700" b="1"/>
              <a:t>Što je profesionalni stres</a:t>
            </a:r>
            <a:endParaRPr lang="en-US" altLang="en-US" sz="4700" b="1"/>
          </a:p>
        </p:txBody>
      </p:sp>
      <p:sp>
        <p:nvSpPr>
          <p:cNvPr id="410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79AEF60-4884-AB6A-7426-483319FC6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marL="990600" lvl="1" indent="-533400" eaLnBrk="1" hangingPunct="1">
              <a:lnSpc>
                <a:spcPct val="90000"/>
              </a:lnSpc>
            </a:pPr>
            <a:endParaRPr lang="hr-HR" altLang="en-US" sz="1900" dirty="0"/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hr-HR" altLang="en-US" sz="1900" dirty="0"/>
              <a:t>Stanje stresa na poslu može se definirati kao niz, za pojedinca štetnih, fizioloških, psiholoških i bihevioralnih reakcija na situacije u kojima zahtjevi posla nisu u skladu s njegovim sposobnostima, mogućnostima i potrebama. 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altLang="en-US" sz="1900" dirty="0"/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sl-SI" sz="1900" dirty="0">
              <a:effectLst/>
              <a:latin typeface="Arial" panose="020B0604020202020204" pitchFamily="34" charset="0"/>
              <a:ea typeface="Wingdings" pitchFamily="2" charset="2"/>
              <a:cs typeface="Wingdings" pitchFamily="2" charset="2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n-HR" sz="19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Pomažuće profesije smatraju se visoko stresnim zanimanjima, a </a:t>
            </a:r>
            <a:r>
              <a:rPr lang="hr-HR" altLang="en-US" sz="1900" dirty="0"/>
              <a:t>među kojima je zanimanje socijalnog radnika jedno od stresnijih (</a:t>
            </a:r>
            <a:r>
              <a:rPr lang="hr-HR" altLang="en-US" sz="1900" dirty="0" err="1"/>
              <a:t>Travers</a:t>
            </a:r>
            <a:r>
              <a:rPr lang="hr-HR" altLang="en-US" sz="1900" dirty="0"/>
              <a:t> i Cooper, 1993; Kahn, 1993).</a:t>
            </a:r>
          </a:p>
          <a:p>
            <a:pPr marL="609600" indent="-609600" algn="just" eaLnBrk="1" hangingPunct="1">
              <a:lnSpc>
                <a:spcPct val="90000"/>
              </a:lnSpc>
            </a:pPr>
            <a:endParaRPr lang="en-HR" sz="1900" dirty="0">
              <a:effectLst/>
              <a:latin typeface="Arial" panose="020B0604020202020204" pitchFamily="34" charset="0"/>
              <a:ea typeface="Wingdings" pitchFamily="2" charset="2"/>
              <a:cs typeface="Wingdings" pitchFamily="2" charset="2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hr-HR" altLang="en-US" sz="1900" dirty="0"/>
              <a:t>Stres na radnom mjestu uzrok je više od četvrtine odsutnosti od posla zbog zdravstvenih tegoba povezanih s radom koje traju dva tjedna ili više (</a:t>
            </a:r>
            <a:r>
              <a:rPr lang="hr-HR" altLang="en-US" sz="1900" dirty="0">
                <a:hlinkClick r:id="rId2"/>
              </a:rPr>
              <a:t>http://agency.osha.eu.int</a:t>
            </a:r>
            <a:r>
              <a:rPr lang="hr-HR" altLang="en-US" sz="1900" dirty="0"/>
              <a:t>).</a:t>
            </a:r>
            <a:endParaRPr lang="en-US" alt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5125" descr="A close-up of a blue paper&#10;&#10;Description automatically generated">
            <a:extLst>
              <a:ext uri="{FF2B5EF4-FFF2-40B4-BE49-F238E27FC236}">
                <a16:creationId xmlns:a16="http://schemas.microsoft.com/office/drawing/2014/main" id="{5CAF7F9C-677D-18EC-CAFB-71836D4BB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130" name="Rectangle 512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4F094BA-CD8C-2DC1-7DCB-3FCB058D9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4100" b="1" dirty="0"/>
              <a:t>Znaci po kojima prepoznajemo stres i profesionalni stres</a:t>
            </a:r>
            <a:endParaRPr lang="en-US" altLang="en-US" sz="4100" b="1" dirty="0"/>
          </a:p>
        </p:txBody>
      </p:sp>
      <p:graphicFrame>
        <p:nvGraphicFramePr>
          <p:cNvPr id="5125" name="Rectangle 3">
            <a:extLst>
              <a:ext uri="{FF2B5EF4-FFF2-40B4-BE49-F238E27FC236}">
                <a16:creationId xmlns:a16="http://schemas.microsoft.com/office/drawing/2014/main" id="{0CF5094D-530B-2328-C259-ABBB496E2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8825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1E1AB-A53C-BF18-368B-0DAA4545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HR" sz="4700"/>
              <a:t>Tri faze stresa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0FF7-EB2C-11D6-A921-83A719983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marL="342900" lvl="0" indent="-342900" algn="just">
              <a:spcBef>
                <a:spcPts val="100"/>
              </a:spcBef>
              <a:buFont typeface="Wingdings" pitchFamily="2" charset="2"/>
              <a:buChar char=""/>
              <a:tabLst>
                <a:tab pos="891540" algn="l"/>
                <a:tab pos="892175" algn="l"/>
              </a:tabLst>
            </a:pPr>
            <a:r>
              <a:rPr lang="sl-SI" sz="1800" b="1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Alarm</a:t>
            </a:r>
            <a:r>
              <a:rPr lang="sl-SI" sz="1800" b="1" spc="15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uključuje</a:t>
            </a:r>
            <a:r>
              <a:rPr lang="sl-SI" sz="1800" spc="-2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brojne</a:t>
            </a:r>
            <a:r>
              <a:rPr lang="sl-SI" sz="1800" spc="-3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fiziološke</a:t>
            </a:r>
            <a:r>
              <a:rPr lang="sl-SI" sz="1800" spc="-3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reakcije</a:t>
            </a:r>
            <a:r>
              <a:rPr lang="sl-SI" sz="1800" spc="-1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—</a:t>
            </a:r>
            <a:r>
              <a:rPr lang="sl-SI" sz="1800" spc="-45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hormonalne,</a:t>
            </a:r>
            <a:r>
              <a:rPr lang="sl-SI" sz="1800" spc="-1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neurološke,</a:t>
            </a:r>
            <a:endParaRPr lang="en-HR" sz="1800" dirty="0">
              <a:effectLst/>
              <a:latin typeface="Arial" panose="020B0604020202020204" pitchFamily="34" charset="0"/>
              <a:ea typeface="Wingdings" pitchFamily="2" charset="2"/>
              <a:cs typeface="Wingdings" pitchFamily="2" charset="2"/>
            </a:endParaRPr>
          </a:p>
          <a:p>
            <a:pPr marL="891540" algn="just">
              <a:spcBef>
                <a:spcPts val="630"/>
              </a:spcBef>
              <a:spcAft>
                <a:spcPts val="0"/>
              </a:spcAft>
            </a:pPr>
            <a:r>
              <a:rPr lang="sl-S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kardiovaskularne,</a:t>
            </a:r>
            <a:r>
              <a:rPr lang="sl-SI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itd.</a:t>
            </a:r>
            <a:r>
              <a:rPr lang="sl-SI" sz="18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—</a:t>
            </a:r>
            <a:r>
              <a:rPr lang="sl-SI" sz="18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sl-SI" sz="18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psihološke</a:t>
            </a:r>
            <a:r>
              <a:rPr lang="sl-SI" sz="18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reakcije,</a:t>
            </a:r>
            <a:r>
              <a:rPr lang="sl-SI" sz="18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dok</a:t>
            </a:r>
            <a:r>
              <a:rPr lang="sl-SI" sz="18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krećemo</a:t>
            </a:r>
            <a:r>
              <a:rPr lang="sl-SI" sz="18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sl-SI" sz="18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borbu,</a:t>
            </a:r>
            <a:r>
              <a:rPr lang="sl-SI" sz="18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bijeg</a:t>
            </a:r>
            <a:r>
              <a:rPr lang="sl-SI" sz="18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ili</a:t>
            </a:r>
            <a:endParaRPr lang="en-H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91540" algn="just">
              <a:spcBef>
                <a:spcPts val="630"/>
              </a:spcBef>
              <a:spcAft>
                <a:spcPts val="0"/>
              </a:spcAft>
            </a:pPr>
            <a:r>
              <a:rPr lang="sl-S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„zamrzavanje”</a:t>
            </a:r>
            <a:r>
              <a:rPr lang="sl-SI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kao</a:t>
            </a:r>
            <a:r>
              <a:rPr lang="sl-SI" sz="18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način</a:t>
            </a:r>
            <a:r>
              <a:rPr lang="sl-SI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preživljavanja.</a:t>
            </a:r>
            <a:endParaRPr lang="en-H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spcBef>
                <a:spcPts val="15"/>
              </a:spcBef>
              <a:buNone/>
            </a:pPr>
            <a:r>
              <a:rPr lang="sl-S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H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901065" lvl="0" indent="-342900" algn="just">
              <a:spcBef>
                <a:spcPts val="100"/>
              </a:spcBef>
              <a:spcAft>
                <a:spcPts val="0"/>
              </a:spcAft>
              <a:buFont typeface="Wingdings" pitchFamily="2" charset="2"/>
              <a:buChar char=""/>
              <a:tabLst>
                <a:tab pos="891540" algn="l"/>
                <a:tab pos="892175" algn="l"/>
              </a:tabLst>
            </a:pPr>
            <a:r>
              <a:rPr lang="sl-SI" sz="1800" b="1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Otpornost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je fiziološki i psihološki pokušaj prilagodbe i prevladavanja učinaka stresora. Sve je to dobro ako se stresor riješi - ako ne, hormon stresa</a:t>
            </a:r>
            <a:r>
              <a:rPr lang="sl-SI" sz="1800" spc="-4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kortizol</a:t>
            </a:r>
            <a:r>
              <a:rPr lang="sl-SI" sz="1800" spc="-2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nastavit</a:t>
            </a:r>
            <a:r>
              <a:rPr lang="sl-SI" sz="1800" spc="-3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će</a:t>
            </a:r>
            <a:r>
              <a:rPr lang="sl-SI" sz="1800" spc="-3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se</a:t>
            </a:r>
            <a:r>
              <a:rPr lang="sl-SI" sz="1800" spc="-3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izlučivati,</a:t>
            </a:r>
            <a:r>
              <a:rPr lang="sl-SI" sz="1800" spc="-2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što</a:t>
            </a:r>
            <a:r>
              <a:rPr lang="sl-SI" sz="1800" spc="-3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će</a:t>
            </a:r>
            <a:r>
              <a:rPr lang="sl-SI" sz="1800" spc="-3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rezultirati</a:t>
            </a:r>
            <a:r>
              <a:rPr lang="sl-SI" sz="1800" spc="-15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lošim</a:t>
            </a:r>
            <a:r>
              <a:rPr lang="sl-SI" sz="1800" spc="-3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spavanjem, povećanom bolešću, tjeskobom, debljanjem i lošim kognitivnim </a:t>
            </a:r>
            <a:r>
              <a:rPr lang="sl-SI" sz="1800" spc="-1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funkcioniranjem.</a:t>
            </a:r>
            <a:endParaRPr lang="en-HR" sz="1800" dirty="0">
              <a:effectLst/>
              <a:latin typeface="Arial" panose="020B0604020202020204" pitchFamily="34" charset="0"/>
              <a:ea typeface="Wingdings" pitchFamily="2" charset="2"/>
              <a:cs typeface="Wingdings" pitchFamily="2" charset="2"/>
            </a:endParaRPr>
          </a:p>
          <a:p>
            <a:pPr marL="342900" marR="709930" lvl="0" indent="-342900" algn="just">
              <a:spcBef>
                <a:spcPts val="1290"/>
              </a:spcBef>
              <a:spcAft>
                <a:spcPts val="0"/>
              </a:spcAft>
              <a:buFont typeface="Wingdings" pitchFamily="2" charset="2"/>
              <a:buChar char=""/>
              <a:tabLst>
                <a:tab pos="892175" algn="l"/>
              </a:tabLst>
            </a:pPr>
            <a:r>
              <a:rPr lang="sl-SI" sz="1800" b="1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Iscrpljenost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može uslijediti kada stresor postane kroničan ili zbog stalne izloženosti</a:t>
            </a:r>
            <a:r>
              <a:rPr lang="sl-SI" sz="1800" spc="-5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ili</a:t>
            </a:r>
            <a:r>
              <a:rPr lang="sl-SI" sz="1800" spc="-35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zbog</a:t>
            </a:r>
            <a:r>
              <a:rPr lang="sl-SI" sz="1800" spc="-25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neučinkovitih</a:t>
            </a:r>
            <a:r>
              <a:rPr lang="sl-SI" sz="1800" spc="-15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i</a:t>
            </a:r>
            <a:r>
              <a:rPr lang="sl-SI" sz="1800" spc="-35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ponovljenih</a:t>
            </a:r>
            <a:r>
              <a:rPr lang="sl-SI" sz="1800" spc="-5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pokušaja</a:t>
            </a:r>
            <a:r>
              <a:rPr lang="sl-SI" sz="1800" spc="-15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da</a:t>
            </a:r>
            <a:r>
              <a:rPr lang="sl-SI" sz="1800" spc="-4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se</a:t>
            </a:r>
            <a:r>
              <a:rPr lang="sl-SI" sz="1800" spc="-3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s</a:t>
            </a:r>
            <a:r>
              <a:rPr lang="sl-SI" sz="1800" spc="-3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njime</a:t>
            </a:r>
            <a:r>
              <a:rPr lang="sl-SI" sz="1800" spc="-25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8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riješi. Postajemo preplavljeni</a:t>
            </a:r>
            <a:endParaRPr lang="en-HR" sz="1800" dirty="0">
              <a:effectLst/>
              <a:latin typeface="Arial" panose="020B0604020202020204" pitchFamily="34" charset="0"/>
              <a:ea typeface="Wingdings" pitchFamily="2" charset="2"/>
              <a:cs typeface="Wingdings" pitchFamily="2" charset="2"/>
            </a:endParaRPr>
          </a:p>
          <a:p>
            <a:endParaRPr lang="en-HR" sz="1800" dirty="0"/>
          </a:p>
        </p:txBody>
      </p:sp>
    </p:spTree>
    <p:extLst>
      <p:ext uri="{BB962C8B-B14F-4D97-AF65-F5344CB8AC3E}">
        <p14:creationId xmlns:p14="http://schemas.microsoft.com/office/powerpoint/2010/main" val="72348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615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32082D3D-A65C-2712-9961-D7CBD3CA0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4700"/>
              <a:t>S čime je povezan stres</a:t>
            </a:r>
            <a:endParaRPr lang="en-US" altLang="en-US" sz="4700"/>
          </a:p>
        </p:txBody>
      </p:sp>
      <p:sp>
        <p:nvSpPr>
          <p:cNvPr id="615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33786A7-3ED4-1B7B-FEC9-4DC328BDC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hr-HR" altLang="en-US" sz="1900" dirty="0"/>
              <a:t>stresorima povezanim s obilježjima pojedinca (unutarnji stresori)</a:t>
            </a:r>
          </a:p>
          <a:p>
            <a:pPr algn="just" eaLnBrk="1" hangingPunct="1"/>
            <a:endParaRPr lang="hr-HR" altLang="en-US" sz="1900" dirty="0"/>
          </a:p>
          <a:p>
            <a:pPr algn="just" eaLnBrk="1" hangingPunct="1"/>
            <a:r>
              <a:rPr lang="hr-HR" altLang="en-US" sz="1900" dirty="0"/>
              <a:t>stresorima koji proizlaze iz osobina radne okoline(vanjski stresori) </a:t>
            </a:r>
          </a:p>
          <a:p>
            <a:pPr marL="0" indent="0" algn="just" eaLnBrk="1" hangingPunct="1">
              <a:buNone/>
            </a:pPr>
            <a:r>
              <a:rPr lang="hr-HR" altLang="en-US" sz="1900" dirty="0"/>
              <a:t>(organizacije rada, načina komuniciranja u organizaciji, mnogim drugim svakodnevnim, specifičnim čimbenicima koje je teško kvalificirati u određene kategorije jer su previše ovisni o čitavom sklopu odnosa u ukupnoj socijalnoj situaciji u kojoj se događaju)</a:t>
            </a:r>
            <a:endParaRPr lang="en-US" altLang="en-US" sz="1900" dirty="0"/>
          </a:p>
          <a:p>
            <a:pPr algn="just" eaLnBrk="1" hangingPunct="1">
              <a:buFont typeface="Wingdings" pitchFamily="2" charset="2"/>
              <a:buNone/>
            </a:pPr>
            <a:r>
              <a:rPr lang="hr-HR" altLang="en-US" sz="1900" dirty="0"/>
              <a:t> </a:t>
            </a:r>
            <a:endParaRPr lang="en-US" altLang="en-US" sz="1900" dirty="0"/>
          </a:p>
          <a:p>
            <a:pPr eaLnBrk="1" hangingPunct="1">
              <a:buFont typeface="Wingdings" pitchFamily="2" charset="2"/>
              <a:buNone/>
            </a:pPr>
            <a:endParaRPr lang="en-US" altLang="en-US" sz="1900" dirty="0"/>
          </a:p>
          <a:p>
            <a:pPr eaLnBrk="1" hangingPunct="1"/>
            <a:endParaRPr lang="en-US" alt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3" name="Rectangle 7182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5" name="Freeform: Shape 7184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794604" y="-1108988"/>
            <a:ext cx="5384871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A706067-515E-5794-D9AF-DD949C4D6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4" y="673770"/>
            <a:ext cx="2733367" cy="2414488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90000"/>
              </a:lnSpc>
            </a:pPr>
            <a:br>
              <a:rPr lang="hr-HR" altLang="en-US" sz="1900">
                <a:solidFill>
                  <a:srgbClr val="FFFFFF"/>
                </a:solidFill>
              </a:rPr>
            </a:br>
            <a:br>
              <a:rPr lang="hr-HR" altLang="en-US" sz="1900">
                <a:solidFill>
                  <a:srgbClr val="FFFFFF"/>
                </a:solidFill>
              </a:rPr>
            </a:br>
            <a:r>
              <a:rPr lang="hr-HR" altLang="en-US" sz="1900">
                <a:solidFill>
                  <a:srgbClr val="FFFFFF"/>
                </a:solidFill>
              </a:rPr>
              <a:t>Pod stresorima koji ovise o samoj osobi ili unutrašnjim izvorima podrazumijeva</a:t>
            </a:r>
            <a:r>
              <a:rPr lang="en-US" altLang="en-US" sz="1900">
                <a:solidFill>
                  <a:srgbClr val="FFFFFF"/>
                </a:solidFill>
              </a:rPr>
              <a:t>mo:</a:t>
            </a:r>
            <a:br>
              <a:rPr lang="hr-HR" altLang="en-US" sz="1900">
                <a:solidFill>
                  <a:srgbClr val="FFFFFF"/>
                </a:solidFill>
              </a:rPr>
            </a:br>
            <a:endParaRPr lang="en-US" altLang="en-US" sz="1900">
              <a:solidFill>
                <a:srgbClr val="FFFFFF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8359C0B-563D-51D3-B949-0C3115594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9" y="882315"/>
            <a:ext cx="3941065" cy="5294647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1900"/>
              <a:t>nerealna očekivanja od posla i ne uspijevanje se prilagoditi realitetu, </a:t>
            </a:r>
          </a:p>
          <a:p>
            <a:pPr eaLnBrk="1" hangingPunct="1"/>
            <a:r>
              <a:rPr lang="hr-HR" altLang="en-US" sz="1900"/>
              <a:t>veliku potrebu za kontrolom situacije i perfekcionizmom, </a:t>
            </a:r>
          </a:p>
          <a:p>
            <a:pPr eaLnBrk="1" hangingPunct="1"/>
            <a:r>
              <a:rPr lang="hr-HR" altLang="en-US" sz="1900"/>
              <a:t>identificiranje s poslom tako da im on postane jedino područje potvrđivanja, </a:t>
            </a:r>
          </a:p>
          <a:p>
            <a:pPr eaLnBrk="1" hangingPunct="1"/>
            <a:r>
              <a:rPr lang="hr-HR" altLang="en-US" sz="1900"/>
              <a:t>neučinkovito korištenje radnog vremena,</a:t>
            </a:r>
          </a:p>
          <a:p>
            <a:pPr eaLnBrk="1" hangingPunct="1"/>
            <a:r>
              <a:rPr lang="hr-HR" altLang="en-US" sz="1900"/>
              <a:t>neorganiziranost, nemaju listu radnih prioriteta tako da im je sve podjednako važno, </a:t>
            </a:r>
          </a:p>
          <a:p>
            <a:pPr eaLnBrk="1" hangingPunct="1"/>
            <a:r>
              <a:rPr lang="hr-HR" altLang="en-US" sz="1900"/>
              <a:t>osjećaj profesionalne nekompetentnost i dr. </a:t>
            </a:r>
            <a:endParaRPr lang="en-US" altLang="en-US"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0" name="Rectangle 819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55D8DAA-649E-3511-8AB6-2E7B319D8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2900"/>
              <a:t>Pod stresorima koji proizlaze iz osobina radne okoline, organizacije rada, uloga, i načina komuniciranja u organizaciji</a:t>
            </a:r>
            <a:r>
              <a:rPr lang="en-US" altLang="en-US" sz="2900"/>
              <a:t> podrazumijevamo:</a:t>
            </a:r>
          </a:p>
        </p:txBody>
      </p:sp>
      <p:sp>
        <p:nvSpPr>
          <p:cNvPr id="820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EFC8E6D-5068-5264-AD9C-85A27668A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1800"/>
              <a:t>vremenski pritisak rokova; </a:t>
            </a: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hr-HR" altLang="en-US" sz="1800"/>
              <a:t>odgovornost bez mogućnosti utjecaja i moći; </a:t>
            </a: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hr-HR" altLang="en-US" sz="1800"/>
              <a:t>nejasno definirane uloge; </a:t>
            </a: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hr-HR" altLang="en-US" sz="1800"/>
              <a:t>premalo suradnika u timu u odnosu na zadatke i očekivanja; </a:t>
            </a: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hr-HR" altLang="en-US" sz="1800"/>
              <a:t>nejasnu podjelu odgovornosti i preklapanje nadležnosti; </a:t>
            </a: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hr-HR" altLang="en-US" sz="1800"/>
              <a:t>nejasno definirana pravila napredovanja, nagrađivanja i korištenja godišnjeg odmora; </a:t>
            </a: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hr-HR" altLang="en-US" sz="1800"/>
              <a:t>postojanje privilegija; </a:t>
            </a: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hr-HR" altLang="en-US" sz="1800"/>
              <a:t>nepostojanje sustava za profesionalno osposobljavanje u skladu s promjenjivim potrebama organizacije; </a:t>
            </a: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hr-HR" altLang="en-US" sz="1800"/>
              <a:t>pomanjkanje povratnih informacija; </a:t>
            </a: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hr-HR" altLang="en-US" sz="1800"/>
              <a:t>emocionalno iscrpljivanje; </a:t>
            </a: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hr-HR" altLang="en-US" sz="1800"/>
              <a:t>opasnost od fizičkog napada i tuđe agresije; </a:t>
            </a: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hr-HR" altLang="en-US" sz="1800"/>
              <a:t>lošu psihosocijalnu klimu organizacije i drugo.</a:t>
            </a:r>
            <a:endParaRPr lang="en-US" altLang="en-US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922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26" name="Rectangle 92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8" name="Rectangle 92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0" name="Rectangle 92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2" name="Rectangle 92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4" name="Freeform: Shape 92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36" name="Rectangle 92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id="{C6B1A771-78E6-F2C2-9572-4C0D18E1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hr-HR" altLang="en-US" sz="3500">
                <a:solidFill>
                  <a:srgbClr val="FFFFFF"/>
                </a:solidFill>
              </a:rPr>
              <a:t>Razmislite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1F870DD-F1E4-EE7D-D6E2-92DE18825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algn="just"/>
            <a:r>
              <a:rPr lang="hr-HR" altLang="en-US" sz="1700" dirty="0"/>
              <a:t>Koji bi vas stresori iz radne okoline najviše mogli uznemiravati i pridonositi vašem profesionalnom opterećenju</a:t>
            </a:r>
            <a:r>
              <a:rPr lang="en-US" altLang="en-US" sz="1700" dirty="0"/>
              <a:t>, pod </a:t>
            </a:r>
            <a:r>
              <a:rPr lang="en-US" altLang="en-US" sz="1700" dirty="0" err="1"/>
              <a:t>vidom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iskustva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koje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sada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imate</a:t>
            </a:r>
            <a:r>
              <a:rPr lang="en-US" altLang="en-US" sz="1700" dirty="0"/>
              <a:t> s </a:t>
            </a:r>
            <a:r>
              <a:rPr lang="en-US" altLang="en-US" sz="1700" dirty="0" err="1"/>
              <a:t>prakse</a:t>
            </a:r>
            <a:r>
              <a:rPr lang="hr-HR" altLang="en-US" sz="1700" dirty="0"/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7CABE-DB7E-30ED-DC17-39BB684B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HR" sz="3500">
                <a:solidFill>
                  <a:srgbClr val="FFFFFF"/>
                </a:solidFill>
              </a:rPr>
              <a:t>Profesionalno sagorijevanje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486D8-3321-1487-33FC-7E2EE1B9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602" y="649480"/>
            <a:ext cx="4426554" cy="5546047"/>
          </a:xfrm>
        </p:spPr>
        <p:txBody>
          <a:bodyPr anchor="ctr">
            <a:normAutofit/>
          </a:bodyPr>
          <a:lstStyle/>
          <a:p>
            <a:pPr marL="342900" marR="590550" lvl="0" indent="-342900" algn="just">
              <a:spcBef>
                <a:spcPts val="2900"/>
              </a:spcBef>
              <a:spcAft>
                <a:spcPts val="0"/>
              </a:spcAft>
              <a:buFont typeface="Wingdings" pitchFamily="2" charset="2"/>
              <a:buChar char=""/>
              <a:tabLst>
                <a:tab pos="892175" algn="l"/>
              </a:tabLst>
            </a:pPr>
            <a:r>
              <a:rPr lang="sl-SI" sz="17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Sindrom sagorijevanja na poslu je posljedica nerazriješenog i trajnog radnog stresa visokog intenziteta koje se očituje kao stanje fizičke, emocionalne</a:t>
            </a:r>
            <a:r>
              <a:rPr lang="sl-SI" sz="1700" spc="-1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7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i</a:t>
            </a:r>
            <a:r>
              <a:rPr lang="sl-SI" sz="1700" spc="-4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7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mentalne</a:t>
            </a:r>
            <a:r>
              <a:rPr lang="sl-SI" sz="1700" spc="-25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7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iscrpljenosti</a:t>
            </a:r>
            <a:r>
              <a:rPr lang="sl-SI" sz="1700" spc="-35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 </a:t>
            </a:r>
            <a:r>
              <a:rPr lang="sl-SI" sz="1700" dirty="0">
                <a:effectLst/>
                <a:latin typeface="Arial" panose="020B0604020202020204" pitchFamily="34" charset="0"/>
                <a:ea typeface="Wingdings" pitchFamily="2" charset="2"/>
                <a:cs typeface="Wingdings" pitchFamily="2" charset="2"/>
              </a:rPr>
              <a:t>uzrokovane dugotrajnom uključenošću u zahtjevne situacije</a:t>
            </a:r>
            <a:endParaRPr lang="en-HR" sz="1700" dirty="0">
              <a:effectLst/>
              <a:latin typeface="Arial" panose="020B0604020202020204" pitchFamily="34" charset="0"/>
              <a:ea typeface="Wingdings" pitchFamily="2" charset="2"/>
              <a:cs typeface="Wingdings" pitchFamily="2" charset="2"/>
            </a:endParaRPr>
          </a:p>
          <a:p>
            <a:endParaRPr lang="en-HR" sz="1700" dirty="0"/>
          </a:p>
        </p:txBody>
      </p:sp>
    </p:spTree>
    <p:extLst>
      <p:ext uri="{BB962C8B-B14F-4D97-AF65-F5344CB8AC3E}">
        <p14:creationId xmlns:p14="http://schemas.microsoft.com/office/powerpoint/2010/main" val="1175382521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894</TotalTime>
  <Words>1344</Words>
  <Application>Microsoft Macintosh PowerPoint</Application>
  <PresentationFormat>On-screen Show (4:3)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Wingdings</vt:lpstr>
      <vt:lpstr>Pixel</vt:lpstr>
      <vt:lpstr>PowerPoint Presentation</vt:lpstr>
      <vt:lpstr>Što je profesionalni stres</vt:lpstr>
      <vt:lpstr>Znaci po kojima prepoznajemo stres i profesionalni stres</vt:lpstr>
      <vt:lpstr>Tri faze stresa</vt:lpstr>
      <vt:lpstr>S čime je povezan stres</vt:lpstr>
      <vt:lpstr>  Pod stresorima koji ovise o samoj osobi ili unutrašnjim izvorima podrazumijevamo: </vt:lpstr>
      <vt:lpstr>Pod stresorima koji proizlaze iz osobina radne okoline, organizacije rada, uloga, i načina komuniciranja u organizaciji podrazumijevamo:</vt:lpstr>
      <vt:lpstr>Razmislite</vt:lpstr>
      <vt:lpstr>Profesionalno sagorijevanje</vt:lpstr>
      <vt:lpstr>Kako bi se suočili s emocionalnom iscrpljenošću zaposlenici se</vt:lpstr>
      <vt:lpstr>Depersonalizacija</vt:lpstr>
      <vt:lpstr>Smanjeno osobno postignuće</vt:lpstr>
      <vt:lpstr>Kada dolazi do sagorijevanja?</vt:lpstr>
      <vt:lpstr>Znakovi sagorijevanja</vt:lpstr>
      <vt:lpstr>Faze procesa sagorijevanja</vt:lpstr>
      <vt:lpstr>Razmislite</vt:lpstr>
      <vt:lpstr>Odabir prikladnog stila suočavanja</vt:lpstr>
      <vt:lpstr>Strategije samopomoći</vt:lpstr>
      <vt:lpstr>Profesionalna pomoć pomagačima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Mentalno zdravlje i supervizija</dc:title>
  <dc:creator>MC</dc:creator>
  <cp:lastModifiedBy>Marijana Majdak</cp:lastModifiedBy>
  <cp:revision>22</cp:revision>
  <dcterms:created xsi:type="dcterms:W3CDTF">2015-05-10T22:36:34Z</dcterms:created>
  <dcterms:modified xsi:type="dcterms:W3CDTF">2024-05-15T09:58:46Z</dcterms:modified>
</cp:coreProperties>
</file>