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60" r:id="rId3"/>
    <p:sldId id="257" r:id="rId4"/>
    <p:sldId id="258" r:id="rId5"/>
    <p:sldId id="297" r:id="rId6"/>
    <p:sldId id="259" r:id="rId7"/>
    <p:sldId id="263" r:id="rId8"/>
    <p:sldId id="261" r:id="rId9"/>
    <p:sldId id="262" r:id="rId10"/>
    <p:sldId id="264" r:id="rId11"/>
    <p:sldId id="265" r:id="rId12"/>
    <p:sldId id="266" r:id="rId13"/>
    <p:sldId id="267" r:id="rId14"/>
    <p:sldId id="268" r:id="rId15"/>
    <p:sldId id="269" r:id="rId16"/>
    <p:sldId id="270" r:id="rId17"/>
    <p:sldId id="271" r:id="rId18"/>
    <p:sldId id="272" r:id="rId19"/>
    <p:sldId id="273" r:id="rId20"/>
    <p:sldId id="296" r:id="rId21"/>
    <p:sldId id="274" r:id="rId22"/>
    <p:sldId id="275" r:id="rId23"/>
    <p:sldId id="276" r:id="rId24"/>
    <p:sldId id="283" r:id="rId25"/>
    <p:sldId id="284" r:id="rId26"/>
    <p:sldId id="277" r:id="rId27"/>
    <p:sldId id="278" r:id="rId28"/>
    <p:sldId id="279" r:id="rId29"/>
    <p:sldId id="280" r:id="rId30"/>
    <p:sldId id="281" r:id="rId31"/>
    <p:sldId id="282" r:id="rId32"/>
    <p:sldId id="285" r:id="rId33"/>
    <p:sldId id="287" r:id="rId34"/>
    <p:sldId id="288" r:id="rId35"/>
    <p:sldId id="286" r:id="rId36"/>
    <p:sldId id="289" r:id="rId37"/>
    <p:sldId id="290" r:id="rId38"/>
    <p:sldId id="291" r:id="rId39"/>
    <p:sldId id="293" r:id="rId40"/>
    <p:sldId id="294" r:id="rId41"/>
    <p:sldId id="295" r:id="rId42"/>
  </p:sldIdLst>
  <p:sldSz cx="9144000" cy="6858000" type="screen4x3"/>
  <p:notesSz cx="6858000" cy="9144000"/>
  <p:defaultTextStyle>
    <a:defPPr>
      <a:defRPr lang="sr-Latn-CS"/>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3413" y="798513"/>
            <a:ext cx="7542213" cy="6029325"/>
            <a:chOff x="-384" y="480"/>
            <a:chExt cx="4751" cy="3798"/>
          </a:xfrm>
        </p:grpSpPr>
        <p:grpSp>
          <p:nvGrpSpPr>
            <p:cNvPr id="5" name="Group 3"/>
            <p:cNvGrpSpPr>
              <a:grpSpLocks/>
            </p:cNvGrpSpPr>
            <p:nvPr/>
          </p:nvGrpSpPr>
          <p:grpSpPr bwMode="auto">
            <a:xfrm>
              <a:off x="-384" y="480"/>
              <a:ext cx="4751" cy="3798"/>
              <a:chOff x="0" y="522"/>
              <a:chExt cx="4751" cy="3798"/>
            </a:xfrm>
          </p:grpSpPr>
          <p:grpSp>
            <p:nvGrpSpPr>
              <p:cNvPr id="19" name="Group 4"/>
              <p:cNvGrpSpPr>
                <a:grpSpLocks/>
              </p:cNvGrpSpPr>
              <p:nvPr userDrawn="1"/>
            </p:nvGrpSpPr>
            <p:grpSpPr bwMode="auto">
              <a:xfrm>
                <a:off x="0" y="522"/>
                <a:ext cx="4751" cy="3794"/>
                <a:chOff x="0" y="522"/>
                <a:chExt cx="4751" cy="3794"/>
              </a:xfrm>
            </p:grpSpPr>
            <p:sp>
              <p:nvSpPr>
                <p:cNvPr id="33" name="Freeform 5"/>
                <p:cNvSpPr>
                  <a:spLocks/>
                </p:cNvSpPr>
                <p:nvPr userDrawn="1"/>
              </p:nvSpPr>
              <p:spPr bwMode="hidden">
                <a:xfrm>
                  <a:off x="628" y="1241"/>
                  <a:ext cx="3281" cy="3075"/>
                </a:xfrm>
                <a:custGeom>
                  <a:avLst/>
                  <a:gdLst/>
                  <a:ahLst/>
                  <a:cxnLst>
                    <a:cxn ang="0">
                      <a:pos x="502" y="1990"/>
                    </a:cxn>
                    <a:cxn ang="0">
                      <a:pos x="186" y="1474"/>
                    </a:cxn>
                    <a:cxn ang="0">
                      <a:pos x="66" y="1169"/>
                    </a:cxn>
                    <a:cxn ang="0">
                      <a:pos x="12" y="875"/>
                    </a:cxn>
                    <a:cxn ang="0">
                      <a:pos x="18" y="611"/>
                    </a:cxn>
                    <a:cxn ang="0">
                      <a:pos x="84" y="389"/>
                    </a:cxn>
                    <a:cxn ang="0">
                      <a:pos x="209" y="216"/>
                    </a:cxn>
                    <a:cxn ang="0">
                      <a:pos x="508" y="42"/>
                    </a:cxn>
                    <a:cxn ang="0">
                      <a:pos x="891" y="6"/>
                    </a:cxn>
                    <a:cxn ang="0">
                      <a:pos x="1334" y="102"/>
                    </a:cxn>
                    <a:cxn ang="0">
                      <a:pos x="1806" y="324"/>
                    </a:cxn>
                    <a:cxn ang="0">
                      <a:pos x="2272" y="659"/>
                    </a:cxn>
                    <a:cxn ang="0">
                      <a:pos x="2769" y="1187"/>
                    </a:cxn>
                    <a:cxn ang="0">
                      <a:pos x="3085" y="1702"/>
                    </a:cxn>
                    <a:cxn ang="0">
                      <a:pos x="3205" y="2008"/>
                    </a:cxn>
                    <a:cxn ang="0">
                      <a:pos x="3259" y="2302"/>
                    </a:cxn>
                    <a:cxn ang="0">
                      <a:pos x="3253" y="2565"/>
                    </a:cxn>
                    <a:cxn ang="0">
                      <a:pos x="3187" y="2781"/>
                    </a:cxn>
                    <a:cxn ang="0">
                      <a:pos x="3068" y="2961"/>
                    </a:cxn>
                    <a:cxn ang="0">
                      <a:pos x="2918" y="3075"/>
                    </a:cxn>
                    <a:cxn ang="0">
                      <a:pos x="3068" y="2967"/>
                    </a:cxn>
                    <a:cxn ang="0">
                      <a:pos x="3193" y="2787"/>
                    </a:cxn>
                    <a:cxn ang="0">
                      <a:pos x="3259" y="2565"/>
                    </a:cxn>
                    <a:cxn ang="0">
                      <a:pos x="3265" y="2302"/>
                    </a:cxn>
                    <a:cxn ang="0">
                      <a:pos x="3211" y="2008"/>
                    </a:cxn>
                    <a:cxn ang="0">
                      <a:pos x="3091" y="1702"/>
                    </a:cxn>
                    <a:cxn ang="0">
                      <a:pos x="2775" y="1181"/>
                    </a:cxn>
                    <a:cxn ang="0">
                      <a:pos x="2278" y="653"/>
                    </a:cxn>
                    <a:cxn ang="0">
                      <a:pos x="1806" y="318"/>
                    </a:cxn>
                    <a:cxn ang="0">
                      <a:pos x="1334" y="96"/>
                    </a:cxn>
                    <a:cxn ang="0">
                      <a:pos x="891" y="0"/>
                    </a:cxn>
                    <a:cxn ang="0">
                      <a:pos x="502" y="36"/>
                    </a:cxn>
                    <a:cxn ang="0">
                      <a:pos x="204" y="210"/>
                    </a:cxn>
                    <a:cxn ang="0">
                      <a:pos x="78" y="389"/>
                    </a:cxn>
                    <a:cxn ang="0">
                      <a:pos x="12" y="611"/>
                    </a:cxn>
                    <a:cxn ang="0">
                      <a:pos x="6" y="875"/>
                    </a:cxn>
                    <a:cxn ang="0">
                      <a:pos x="60" y="1169"/>
                    </a:cxn>
                    <a:cxn ang="0">
                      <a:pos x="180" y="1474"/>
                    </a:cxn>
                    <a:cxn ang="0">
                      <a:pos x="353" y="1786"/>
                    </a:cxn>
                    <a:cxn ang="0">
                      <a:pos x="849" y="2380"/>
                    </a:cxn>
                    <a:cxn ang="0">
                      <a:pos x="1244" y="2709"/>
                    </a:cxn>
                    <a:cxn ang="0">
                      <a:pos x="1656" y="2961"/>
                    </a:cxn>
                    <a:cxn ang="0">
                      <a:pos x="1937" y="3075"/>
                    </a:cxn>
                    <a:cxn ang="0">
                      <a:pos x="1525" y="2889"/>
                    </a:cxn>
                    <a:cxn ang="0">
                      <a:pos x="1118" y="2607"/>
                    </a:cxn>
                    <a:cxn ang="0">
                      <a:pos x="849" y="2380"/>
                    </a:cxn>
                  </a:cxnLst>
                  <a:rect l="0" t="0" r="r" b="b"/>
                  <a:pathLst>
                    <a:path w="3271" h="3075">
                      <a:moveTo>
                        <a:pt x="849" y="2380"/>
                      </a:moveTo>
                      <a:lnTo>
                        <a:pt x="664" y="2188"/>
                      </a:lnTo>
                      <a:lnTo>
                        <a:pt x="502" y="1990"/>
                      </a:lnTo>
                      <a:lnTo>
                        <a:pt x="359" y="1786"/>
                      </a:lnTo>
                      <a:lnTo>
                        <a:pt x="239" y="1576"/>
                      </a:lnTo>
                      <a:lnTo>
                        <a:pt x="186" y="1474"/>
                      </a:lnTo>
                      <a:lnTo>
                        <a:pt x="138" y="1373"/>
                      </a:lnTo>
                      <a:lnTo>
                        <a:pt x="102" y="1271"/>
                      </a:lnTo>
                      <a:lnTo>
                        <a:pt x="66" y="1169"/>
                      </a:lnTo>
                      <a:lnTo>
                        <a:pt x="42" y="1067"/>
                      </a:lnTo>
                      <a:lnTo>
                        <a:pt x="24" y="971"/>
                      </a:lnTo>
                      <a:lnTo>
                        <a:pt x="12" y="875"/>
                      </a:lnTo>
                      <a:lnTo>
                        <a:pt x="6" y="779"/>
                      </a:lnTo>
                      <a:lnTo>
                        <a:pt x="6" y="695"/>
                      </a:lnTo>
                      <a:lnTo>
                        <a:pt x="18" y="611"/>
                      </a:lnTo>
                      <a:lnTo>
                        <a:pt x="30" y="533"/>
                      </a:lnTo>
                      <a:lnTo>
                        <a:pt x="54" y="461"/>
                      </a:lnTo>
                      <a:lnTo>
                        <a:pt x="84" y="389"/>
                      </a:lnTo>
                      <a:lnTo>
                        <a:pt x="120" y="330"/>
                      </a:lnTo>
                      <a:lnTo>
                        <a:pt x="162" y="270"/>
                      </a:lnTo>
                      <a:lnTo>
                        <a:pt x="209" y="216"/>
                      </a:lnTo>
                      <a:lnTo>
                        <a:pt x="299" y="144"/>
                      </a:lnTo>
                      <a:lnTo>
                        <a:pt x="395" y="84"/>
                      </a:lnTo>
                      <a:lnTo>
                        <a:pt x="508" y="42"/>
                      </a:lnTo>
                      <a:lnTo>
                        <a:pt x="628" y="18"/>
                      </a:lnTo>
                      <a:lnTo>
                        <a:pt x="754" y="6"/>
                      </a:lnTo>
                      <a:lnTo>
                        <a:pt x="891" y="6"/>
                      </a:lnTo>
                      <a:lnTo>
                        <a:pt x="1035" y="24"/>
                      </a:lnTo>
                      <a:lnTo>
                        <a:pt x="1184" y="60"/>
                      </a:lnTo>
                      <a:lnTo>
                        <a:pt x="1334" y="102"/>
                      </a:lnTo>
                      <a:lnTo>
                        <a:pt x="1489" y="162"/>
                      </a:lnTo>
                      <a:lnTo>
                        <a:pt x="1644" y="240"/>
                      </a:lnTo>
                      <a:lnTo>
                        <a:pt x="1806" y="324"/>
                      </a:lnTo>
                      <a:lnTo>
                        <a:pt x="1961" y="425"/>
                      </a:lnTo>
                      <a:lnTo>
                        <a:pt x="2117" y="533"/>
                      </a:lnTo>
                      <a:lnTo>
                        <a:pt x="2272" y="659"/>
                      </a:lnTo>
                      <a:lnTo>
                        <a:pt x="2422" y="797"/>
                      </a:lnTo>
                      <a:lnTo>
                        <a:pt x="2607" y="989"/>
                      </a:lnTo>
                      <a:lnTo>
                        <a:pt x="2769" y="1187"/>
                      </a:lnTo>
                      <a:lnTo>
                        <a:pt x="2912" y="1391"/>
                      </a:lnTo>
                      <a:lnTo>
                        <a:pt x="3032" y="1600"/>
                      </a:lnTo>
                      <a:lnTo>
                        <a:pt x="3085" y="1702"/>
                      </a:lnTo>
                      <a:lnTo>
                        <a:pt x="3133" y="1804"/>
                      </a:lnTo>
                      <a:lnTo>
                        <a:pt x="3169" y="1906"/>
                      </a:lnTo>
                      <a:lnTo>
                        <a:pt x="3205" y="2008"/>
                      </a:lnTo>
                      <a:lnTo>
                        <a:pt x="3229" y="2110"/>
                      </a:lnTo>
                      <a:lnTo>
                        <a:pt x="3247" y="2206"/>
                      </a:lnTo>
                      <a:lnTo>
                        <a:pt x="3259" y="2302"/>
                      </a:lnTo>
                      <a:lnTo>
                        <a:pt x="3265" y="2398"/>
                      </a:lnTo>
                      <a:lnTo>
                        <a:pt x="3265" y="2482"/>
                      </a:lnTo>
                      <a:lnTo>
                        <a:pt x="3253" y="2565"/>
                      </a:lnTo>
                      <a:lnTo>
                        <a:pt x="3241" y="2643"/>
                      </a:lnTo>
                      <a:lnTo>
                        <a:pt x="3217" y="2715"/>
                      </a:lnTo>
                      <a:lnTo>
                        <a:pt x="3187" y="2781"/>
                      </a:lnTo>
                      <a:lnTo>
                        <a:pt x="3157" y="2847"/>
                      </a:lnTo>
                      <a:lnTo>
                        <a:pt x="3115" y="2907"/>
                      </a:lnTo>
                      <a:lnTo>
                        <a:pt x="3068" y="2961"/>
                      </a:lnTo>
                      <a:lnTo>
                        <a:pt x="3068" y="2961"/>
                      </a:lnTo>
                      <a:lnTo>
                        <a:pt x="2996" y="3021"/>
                      </a:lnTo>
                      <a:lnTo>
                        <a:pt x="2918" y="3075"/>
                      </a:lnTo>
                      <a:lnTo>
                        <a:pt x="2930" y="3075"/>
                      </a:lnTo>
                      <a:lnTo>
                        <a:pt x="3002" y="3027"/>
                      </a:lnTo>
                      <a:lnTo>
                        <a:pt x="3068" y="2967"/>
                      </a:lnTo>
                      <a:lnTo>
                        <a:pt x="3115" y="2913"/>
                      </a:lnTo>
                      <a:lnTo>
                        <a:pt x="3157" y="2853"/>
                      </a:lnTo>
                      <a:lnTo>
                        <a:pt x="3193" y="2787"/>
                      </a:lnTo>
                      <a:lnTo>
                        <a:pt x="3223" y="2721"/>
                      </a:lnTo>
                      <a:lnTo>
                        <a:pt x="3247" y="2643"/>
                      </a:lnTo>
                      <a:lnTo>
                        <a:pt x="3259" y="2565"/>
                      </a:lnTo>
                      <a:lnTo>
                        <a:pt x="3271" y="2482"/>
                      </a:lnTo>
                      <a:lnTo>
                        <a:pt x="3271" y="2398"/>
                      </a:lnTo>
                      <a:lnTo>
                        <a:pt x="3265" y="2302"/>
                      </a:lnTo>
                      <a:lnTo>
                        <a:pt x="3253" y="2206"/>
                      </a:lnTo>
                      <a:lnTo>
                        <a:pt x="3235" y="2110"/>
                      </a:lnTo>
                      <a:lnTo>
                        <a:pt x="3211" y="2008"/>
                      </a:lnTo>
                      <a:lnTo>
                        <a:pt x="3175" y="1906"/>
                      </a:lnTo>
                      <a:lnTo>
                        <a:pt x="3139" y="1804"/>
                      </a:lnTo>
                      <a:lnTo>
                        <a:pt x="3091" y="1702"/>
                      </a:lnTo>
                      <a:lnTo>
                        <a:pt x="3038" y="1594"/>
                      </a:lnTo>
                      <a:lnTo>
                        <a:pt x="2918" y="1391"/>
                      </a:lnTo>
                      <a:lnTo>
                        <a:pt x="2775" y="1181"/>
                      </a:lnTo>
                      <a:lnTo>
                        <a:pt x="2613" y="983"/>
                      </a:lnTo>
                      <a:lnTo>
                        <a:pt x="2428" y="791"/>
                      </a:lnTo>
                      <a:lnTo>
                        <a:pt x="2278" y="653"/>
                      </a:lnTo>
                      <a:lnTo>
                        <a:pt x="2123" y="527"/>
                      </a:lnTo>
                      <a:lnTo>
                        <a:pt x="1967" y="419"/>
                      </a:lnTo>
                      <a:lnTo>
                        <a:pt x="1806" y="318"/>
                      </a:lnTo>
                      <a:lnTo>
                        <a:pt x="1650" y="234"/>
                      </a:lnTo>
                      <a:lnTo>
                        <a:pt x="1489" y="156"/>
                      </a:lnTo>
                      <a:lnTo>
                        <a:pt x="1334" y="96"/>
                      </a:lnTo>
                      <a:lnTo>
                        <a:pt x="1184" y="54"/>
                      </a:lnTo>
                      <a:lnTo>
                        <a:pt x="1035" y="18"/>
                      </a:lnTo>
                      <a:lnTo>
                        <a:pt x="891" y="0"/>
                      </a:lnTo>
                      <a:lnTo>
                        <a:pt x="754" y="0"/>
                      </a:lnTo>
                      <a:lnTo>
                        <a:pt x="622" y="12"/>
                      </a:lnTo>
                      <a:lnTo>
                        <a:pt x="502" y="36"/>
                      </a:lnTo>
                      <a:lnTo>
                        <a:pt x="395" y="78"/>
                      </a:lnTo>
                      <a:lnTo>
                        <a:pt x="293" y="138"/>
                      </a:lnTo>
                      <a:lnTo>
                        <a:pt x="204" y="210"/>
                      </a:lnTo>
                      <a:lnTo>
                        <a:pt x="156" y="264"/>
                      </a:lnTo>
                      <a:lnTo>
                        <a:pt x="114" y="324"/>
                      </a:lnTo>
                      <a:lnTo>
                        <a:pt x="78" y="389"/>
                      </a:lnTo>
                      <a:lnTo>
                        <a:pt x="48" y="461"/>
                      </a:lnTo>
                      <a:lnTo>
                        <a:pt x="30" y="533"/>
                      </a:lnTo>
                      <a:lnTo>
                        <a:pt x="12" y="611"/>
                      </a:lnTo>
                      <a:lnTo>
                        <a:pt x="6" y="695"/>
                      </a:lnTo>
                      <a:lnTo>
                        <a:pt x="0" y="779"/>
                      </a:lnTo>
                      <a:lnTo>
                        <a:pt x="6" y="875"/>
                      </a:lnTo>
                      <a:lnTo>
                        <a:pt x="18" y="971"/>
                      </a:lnTo>
                      <a:lnTo>
                        <a:pt x="36" y="1067"/>
                      </a:lnTo>
                      <a:lnTo>
                        <a:pt x="60" y="1169"/>
                      </a:lnTo>
                      <a:lnTo>
                        <a:pt x="96" y="1271"/>
                      </a:lnTo>
                      <a:lnTo>
                        <a:pt x="132" y="1373"/>
                      </a:lnTo>
                      <a:lnTo>
                        <a:pt x="180" y="1474"/>
                      </a:lnTo>
                      <a:lnTo>
                        <a:pt x="233" y="1582"/>
                      </a:lnTo>
                      <a:lnTo>
                        <a:pt x="287" y="1684"/>
                      </a:lnTo>
                      <a:lnTo>
                        <a:pt x="353" y="1786"/>
                      </a:lnTo>
                      <a:lnTo>
                        <a:pt x="496" y="1990"/>
                      </a:lnTo>
                      <a:lnTo>
                        <a:pt x="664" y="2188"/>
                      </a:lnTo>
                      <a:lnTo>
                        <a:pt x="849" y="2380"/>
                      </a:lnTo>
                      <a:lnTo>
                        <a:pt x="981" y="2500"/>
                      </a:lnTo>
                      <a:lnTo>
                        <a:pt x="1112" y="2607"/>
                      </a:lnTo>
                      <a:lnTo>
                        <a:pt x="1244" y="2709"/>
                      </a:lnTo>
                      <a:lnTo>
                        <a:pt x="1381" y="2805"/>
                      </a:lnTo>
                      <a:lnTo>
                        <a:pt x="1519" y="2889"/>
                      </a:lnTo>
                      <a:lnTo>
                        <a:pt x="1656" y="2961"/>
                      </a:lnTo>
                      <a:lnTo>
                        <a:pt x="1788" y="3021"/>
                      </a:lnTo>
                      <a:lnTo>
                        <a:pt x="1926" y="3075"/>
                      </a:lnTo>
                      <a:lnTo>
                        <a:pt x="1937" y="3075"/>
                      </a:lnTo>
                      <a:lnTo>
                        <a:pt x="1800" y="3021"/>
                      </a:lnTo>
                      <a:lnTo>
                        <a:pt x="1662" y="2961"/>
                      </a:lnTo>
                      <a:lnTo>
                        <a:pt x="1525" y="2889"/>
                      </a:lnTo>
                      <a:lnTo>
                        <a:pt x="1387" y="2805"/>
                      </a:lnTo>
                      <a:lnTo>
                        <a:pt x="1250" y="2709"/>
                      </a:lnTo>
                      <a:lnTo>
                        <a:pt x="1118" y="2607"/>
                      </a:lnTo>
                      <a:lnTo>
                        <a:pt x="981" y="2500"/>
                      </a:lnTo>
                      <a:lnTo>
                        <a:pt x="849" y="2380"/>
                      </a:lnTo>
                      <a:lnTo>
                        <a:pt x="849" y="2380"/>
                      </a:lnTo>
                      <a:close/>
                    </a:path>
                  </a:pathLst>
                </a:custGeom>
                <a:solidFill>
                  <a:schemeClr val="accent2"/>
                </a:solidFill>
                <a:ln w="9525">
                  <a:noFill/>
                  <a:round/>
                  <a:headEnd/>
                  <a:tailEnd/>
                </a:ln>
              </p:spPr>
              <p:txBody>
                <a:bodyPr/>
                <a:lstStyle/>
                <a:p>
                  <a:pPr>
                    <a:defRPr/>
                  </a:pPr>
                  <a:endParaRPr lang="sr-Latn-CS"/>
                </a:p>
              </p:txBody>
            </p:sp>
            <p:grpSp>
              <p:nvGrpSpPr>
                <p:cNvPr id="34" name="Group 6"/>
                <p:cNvGrpSpPr>
                  <a:grpSpLocks/>
                </p:cNvGrpSpPr>
                <p:nvPr userDrawn="1"/>
              </p:nvGrpSpPr>
              <p:grpSpPr bwMode="auto">
                <a:xfrm>
                  <a:off x="0" y="522"/>
                  <a:ext cx="4751" cy="3794"/>
                  <a:chOff x="0" y="522"/>
                  <a:chExt cx="4751" cy="3794"/>
                </a:xfrm>
              </p:grpSpPr>
              <p:sp>
                <p:nvSpPr>
                  <p:cNvPr id="35" name="Freeform 7"/>
                  <p:cNvSpPr>
                    <a:spLocks/>
                  </p:cNvSpPr>
                  <p:nvPr userDrawn="1"/>
                </p:nvSpPr>
                <p:spPr bwMode="hidden">
                  <a:xfrm>
                    <a:off x="400" y="815"/>
                    <a:ext cx="3964" cy="3501"/>
                  </a:xfrm>
                  <a:custGeom>
                    <a:avLst/>
                    <a:gdLst/>
                    <a:ahLst/>
                    <a:cxnLst>
                      <a:cxn ang="0">
                        <a:pos x="3946" y="2860"/>
                      </a:cxn>
                      <a:cxn ang="0">
                        <a:pos x="3910" y="2614"/>
                      </a:cxn>
                      <a:cxn ang="0">
                        <a:pos x="3839" y="2368"/>
                      </a:cxn>
                      <a:cxn ang="0">
                        <a:pos x="3731" y="2110"/>
                      </a:cxn>
                      <a:cxn ang="0">
                        <a:pos x="3593" y="1853"/>
                      </a:cxn>
                      <a:cxn ang="0">
                        <a:pos x="3432" y="1595"/>
                      </a:cxn>
                      <a:cxn ang="0">
                        <a:pos x="3241" y="1343"/>
                      </a:cxn>
                      <a:cxn ang="0">
                        <a:pos x="3025" y="1103"/>
                      </a:cxn>
                      <a:cxn ang="0">
                        <a:pos x="2721" y="815"/>
                      </a:cxn>
                      <a:cxn ang="0">
                        <a:pos x="2332" y="522"/>
                      </a:cxn>
                      <a:cxn ang="0">
                        <a:pos x="1943" y="288"/>
                      </a:cxn>
                      <a:cxn ang="0">
                        <a:pos x="1555" y="126"/>
                      </a:cxn>
                      <a:cxn ang="0">
                        <a:pos x="1184" y="24"/>
                      </a:cxn>
                      <a:cxn ang="0">
                        <a:pos x="837" y="0"/>
                      </a:cxn>
                      <a:cxn ang="0">
                        <a:pos x="526" y="48"/>
                      </a:cxn>
                      <a:cxn ang="0">
                        <a:pos x="263" y="174"/>
                      </a:cxn>
                      <a:cxn ang="0">
                        <a:pos x="114" y="312"/>
                      </a:cxn>
                      <a:cxn ang="0">
                        <a:pos x="0" y="486"/>
                      </a:cxn>
                      <a:cxn ang="0">
                        <a:pos x="72" y="372"/>
                      </a:cxn>
                      <a:cxn ang="0">
                        <a:pos x="269" y="174"/>
                      </a:cxn>
                      <a:cxn ang="0">
                        <a:pos x="526" y="48"/>
                      </a:cxn>
                      <a:cxn ang="0">
                        <a:pos x="837" y="6"/>
                      </a:cxn>
                      <a:cxn ang="0">
                        <a:pos x="1184" y="30"/>
                      </a:cxn>
                      <a:cxn ang="0">
                        <a:pos x="1555" y="132"/>
                      </a:cxn>
                      <a:cxn ang="0">
                        <a:pos x="1943" y="294"/>
                      </a:cxn>
                      <a:cxn ang="0">
                        <a:pos x="2332" y="528"/>
                      </a:cxn>
                      <a:cxn ang="0">
                        <a:pos x="2715" y="821"/>
                      </a:cxn>
                      <a:cxn ang="0">
                        <a:pos x="3127" y="1223"/>
                      </a:cxn>
                      <a:cxn ang="0">
                        <a:pos x="3336" y="1469"/>
                      </a:cxn>
                      <a:cxn ang="0">
                        <a:pos x="3510" y="1727"/>
                      </a:cxn>
                      <a:cxn ang="0">
                        <a:pos x="3665" y="1984"/>
                      </a:cxn>
                      <a:cxn ang="0">
                        <a:pos x="3785" y="2236"/>
                      </a:cxn>
                      <a:cxn ang="0">
                        <a:pos x="3875" y="2494"/>
                      </a:cxn>
                      <a:cxn ang="0">
                        <a:pos x="3934" y="2740"/>
                      </a:cxn>
                      <a:cxn ang="0">
                        <a:pos x="3952" y="2973"/>
                      </a:cxn>
                      <a:cxn ang="0">
                        <a:pos x="3922" y="3255"/>
                      </a:cxn>
                      <a:cxn ang="0">
                        <a:pos x="3833" y="3501"/>
                      </a:cxn>
                      <a:cxn ang="0">
                        <a:pos x="3886" y="3387"/>
                      </a:cxn>
                      <a:cxn ang="0">
                        <a:pos x="3946" y="3123"/>
                      </a:cxn>
                      <a:cxn ang="0">
                        <a:pos x="3952" y="2973"/>
                      </a:cxn>
                    </a:cxnLst>
                    <a:rect l="0" t="0" r="r" b="b"/>
                    <a:pathLst>
                      <a:path w="3952" h="3501">
                        <a:moveTo>
                          <a:pt x="3952" y="2973"/>
                        </a:moveTo>
                        <a:lnTo>
                          <a:pt x="3946" y="2860"/>
                        </a:lnTo>
                        <a:lnTo>
                          <a:pt x="3934" y="2740"/>
                        </a:lnTo>
                        <a:lnTo>
                          <a:pt x="3910" y="2614"/>
                        </a:lnTo>
                        <a:lnTo>
                          <a:pt x="3875" y="2494"/>
                        </a:lnTo>
                        <a:lnTo>
                          <a:pt x="3839" y="2368"/>
                        </a:lnTo>
                        <a:lnTo>
                          <a:pt x="3785" y="2236"/>
                        </a:lnTo>
                        <a:lnTo>
                          <a:pt x="3731" y="2110"/>
                        </a:lnTo>
                        <a:lnTo>
                          <a:pt x="3665" y="1978"/>
                        </a:lnTo>
                        <a:lnTo>
                          <a:pt x="3593" y="1853"/>
                        </a:lnTo>
                        <a:lnTo>
                          <a:pt x="3516" y="1721"/>
                        </a:lnTo>
                        <a:lnTo>
                          <a:pt x="3432" y="1595"/>
                        </a:lnTo>
                        <a:lnTo>
                          <a:pt x="3336" y="1469"/>
                        </a:lnTo>
                        <a:lnTo>
                          <a:pt x="3241" y="1343"/>
                        </a:lnTo>
                        <a:lnTo>
                          <a:pt x="3133" y="1223"/>
                        </a:lnTo>
                        <a:lnTo>
                          <a:pt x="3025" y="1103"/>
                        </a:lnTo>
                        <a:lnTo>
                          <a:pt x="2906" y="983"/>
                        </a:lnTo>
                        <a:lnTo>
                          <a:pt x="2721" y="815"/>
                        </a:lnTo>
                        <a:lnTo>
                          <a:pt x="2529" y="660"/>
                        </a:lnTo>
                        <a:lnTo>
                          <a:pt x="2332" y="522"/>
                        </a:lnTo>
                        <a:lnTo>
                          <a:pt x="2141" y="396"/>
                        </a:lnTo>
                        <a:lnTo>
                          <a:pt x="1943" y="288"/>
                        </a:lnTo>
                        <a:lnTo>
                          <a:pt x="1746" y="198"/>
                        </a:lnTo>
                        <a:lnTo>
                          <a:pt x="1555" y="126"/>
                        </a:lnTo>
                        <a:lnTo>
                          <a:pt x="1363" y="66"/>
                        </a:lnTo>
                        <a:lnTo>
                          <a:pt x="1184" y="24"/>
                        </a:lnTo>
                        <a:lnTo>
                          <a:pt x="1005" y="6"/>
                        </a:lnTo>
                        <a:lnTo>
                          <a:pt x="837" y="0"/>
                        </a:lnTo>
                        <a:lnTo>
                          <a:pt x="676" y="12"/>
                        </a:lnTo>
                        <a:lnTo>
                          <a:pt x="526" y="48"/>
                        </a:lnTo>
                        <a:lnTo>
                          <a:pt x="389" y="102"/>
                        </a:lnTo>
                        <a:lnTo>
                          <a:pt x="263" y="174"/>
                        </a:lnTo>
                        <a:lnTo>
                          <a:pt x="155" y="264"/>
                        </a:lnTo>
                        <a:lnTo>
                          <a:pt x="114" y="312"/>
                        </a:lnTo>
                        <a:lnTo>
                          <a:pt x="72" y="366"/>
                        </a:lnTo>
                        <a:lnTo>
                          <a:pt x="0" y="486"/>
                        </a:lnTo>
                        <a:lnTo>
                          <a:pt x="0" y="498"/>
                        </a:lnTo>
                        <a:lnTo>
                          <a:pt x="72" y="372"/>
                        </a:lnTo>
                        <a:lnTo>
                          <a:pt x="161" y="264"/>
                        </a:lnTo>
                        <a:lnTo>
                          <a:pt x="269" y="174"/>
                        </a:lnTo>
                        <a:lnTo>
                          <a:pt x="395" y="102"/>
                        </a:lnTo>
                        <a:lnTo>
                          <a:pt x="526" y="48"/>
                        </a:lnTo>
                        <a:lnTo>
                          <a:pt x="676" y="18"/>
                        </a:lnTo>
                        <a:lnTo>
                          <a:pt x="837" y="6"/>
                        </a:lnTo>
                        <a:lnTo>
                          <a:pt x="1005" y="6"/>
                        </a:lnTo>
                        <a:lnTo>
                          <a:pt x="1184" y="30"/>
                        </a:lnTo>
                        <a:lnTo>
                          <a:pt x="1363" y="72"/>
                        </a:lnTo>
                        <a:lnTo>
                          <a:pt x="1555" y="132"/>
                        </a:lnTo>
                        <a:lnTo>
                          <a:pt x="1746" y="204"/>
                        </a:lnTo>
                        <a:lnTo>
                          <a:pt x="1943" y="294"/>
                        </a:lnTo>
                        <a:lnTo>
                          <a:pt x="2135" y="402"/>
                        </a:lnTo>
                        <a:lnTo>
                          <a:pt x="2332" y="528"/>
                        </a:lnTo>
                        <a:lnTo>
                          <a:pt x="2523" y="666"/>
                        </a:lnTo>
                        <a:lnTo>
                          <a:pt x="2715" y="821"/>
                        </a:lnTo>
                        <a:lnTo>
                          <a:pt x="2900" y="989"/>
                        </a:lnTo>
                        <a:lnTo>
                          <a:pt x="3127" y="1223"/>
                        </a:lnTo>
                        <a:lnTo>
                          <a:pt x="3235" y="1349"/>
                        </a:lnTo>
                        <a:lnTo>
                          <a:pt x="3336" y="1469"/>
                        </a:lnTo>
                        <a:lnTo>
                          <a:pt x="3426" y="1595"/>
                        </a:lnTo>
                        <a:lnTo>
                          <a:pt x="3510" y="1727"/>
                        </a:lnTo>
                        <a:lnTo>
                          <a:pt x="3593" y="1853"/>
                        </a:lnTo>
                        <a:lnTo>
                          <a:pt x="3665" y="1984"/>
                        </a:lnTo>
                        <a:lnTo>
                          <a:pt x="3731" y="2110"/>
                        </a:lnTo>
                        <a:lnTo>
                          <a:pt x="3785" y="2236"/>
                        </a:lnTo>
                        <a:lnTo>
                          <a:pt x="3833" y="2368"/>
                        </a:lnTo>
                        <a:lnTo>
                          <a:pt x="3875" y="2494"/>
                        </a:lnTo>
                        <a:lnTo>
                          <a:pt x="3910" y="2614"/>
                        </a:lnTo>
                        <a:lnTo>
                          <a:pt x="3934" y="2740"/>
                        </a:lnTo>
                        <a:lnTo>
                          <a:pt x="3946" y="2860"/>
                        </a:lnTo>
                        <a:lnTo>
                          <a:pt x="3952" y="2973"/>
                        </a:lnTo>
                        <a:lnTo>
                          <a:pt x="3946" y="3123"/>
                        </a:lnTo>
                        <a:lnTo>
                          <a:pt x="3922" y="3255"/>
                        </a:lnTo>
                        <a:lnTo>
                          <a:pt x="3886" y="3387"/>
                        </a:lnTo>
                        <a:lnTo>
                          <a:pt x="3833" y="3501"/>
                        </a:lnTo>
                        <a:lnTo>
                          <a:pt x="3833" y="3501"/>
                        </a:lnTo>
                        <a:lnTo>
                          <a:pt x="3886" y="3387"/>
                        </a:lnTo>
                        <a:lnTo>
                          <a:pt x="3928" y="3255"/>
                        </a:lnTo>
                        <a:lnTo>
                          <a:pt x="3946" y="3123"/>
                        </a:lnTo>
                        <a:lnTo>
                          <a:pt x="3952" y="2973"/>
                        </a:lnTo>
                        <a:lnTo>
                          <a:pt x="3952" y="2973"/>
                        </a:lnTo>
                        <a:close/>
                      </a:path>
                    </a:pathLst>
                  </a:custGeom>
                  <a:solidFill>
                    <a:schemeClr val="accent2"/>
                  </a:solidFill>
                  <a:ln w="9525">
                    <a:noFill/>
                    <a:round/>
                    <a:headEnd/>
                    <a:tailEnd/>
                  </a:ln>
                </p:spPr>
                <p:txBody>
                  <a:bodyPr/>
                  <a:lstStyle/>
                  <a:p>
                    <a:pPr>
                      <a:defRPr/>
                    </a:pPr>
                    <a:endParaRPr lang="sr-Latn-CS"/>
                  </a:p>
                </p:txBody>
              </p:sp>
              <p:sp>
                <p:nvSpPr>
                  <p:cNvPr id="36" name="Freeform 8"/>
                  <p:cNvSpPr>
                    <a:spLocks/>
                  </p:cNvSpPr>
                  <p:nvPr userDrawn="1"/>
                </p:nvSpPr>
                <p:spPr bwMode="hidden">
                  <a:xfrm>
                    <a:off x="406" y="953"/>
                    <a:ext cx="3803" cy="3363"/>
                  </a:xfrm>
                  <a:custGeom>
                    <a:avLst/>
                    <a:gdLst/>
                    <a:ahLst/>
                    <a:cxnLst>
                      <a:cxn ang="0">
                        <a:pos x="676" y="2416"/>
                      </a:cxn>
                      <a:cxn ang="0">
                        <a:pos x="419" y="2062"/>
                      </a:cxn>
                      <a:cxn ang="0">
                        <a:pos x="215" y="1703"/>
                      </a:cxn>
                      <a:cxn ang="0">
                        <a:pos x="78" y="1343"/>
                      </a:cxn>
                      <a:cxn ang="0">
                        <a:pos x="12" y="1001"/>
                      </a:cxn>
                      <a:cxn ang="0">
                        <a:pos x="18" y="701"/>
                      </a:cxn>
                      <a:cxn ang="0">
                        <a:pos x="96" y="450"/>
                      </a:cxn>
                      <a:cxn ang="0">
                        <a:pos x="239" y="246"/>
                      </a:cxn>
                      <a:cxn ang="0">
                        <a:pos x="580" y="48"/>
                      </a:cxn>
                      <a:cxn ang="0">
                        <a:pos x="1028" y="6"/>
                      </a:cxn>
                      <a:cxn ang="0">
                        <a:pos x="1543" y="120"/>
                      </a:cxn>
                      <a:cxn ang="0">
                        <a:pos x="2087" y="378"/>
                      </a:cxn>
                      <a:cxn ang="0">
                        <a:pos x="2631" y="773"/>
                      </a:cxn>
                      <a:cxn ang="0">
                        <a:pos x="3115" y="1265"/>
                      </a:cxn>
                      <a:cxn ang="0">
                        <a:pos x="3378" y="1625"/>
                      </a:cxn>
                      <a:cxn ang="0">
                        <a:pos x="3582" y="1984"/>
                      </a:cxn>
                      <a:cxn ang="0">
                        <a:pos x="3719" y="2344"/>
                      </a:cxn>
                      <a:cxn ang="0">
                        <a:pos x="3785" y="2686"/>
                      </a:cxn>
                      <a:cxn ang="0">
                        <a:pos x="3749" y="3105"/>
                      </a:cxn>
                      <a:cxn ang="0">
                        <a:pos x="3629" y="3363"/>
                      </a:cxn>
                      <a:cxn ang="0">
                        <a:pos x="3779" y="2967"/>
                      </a:cxn>
                      <a:cxn ang="0">
                        <a:pos x="3791" y="2794"/>
                      </a:cxn>
                      <a:cxn ang="0">
                        <a:pos x="3749" y="2458"/>
                      </a:cxn>
                      <a:cxn ang="0">
                        <a:pos x="3635" y="2104"/>
                      </a:cxn>
                      <a:cxn ang="0">
                        <a:pos x="3456" y="1739"/>
                      </a:cxn>
                      <a:cxn ang="0">
                        <a:pos x="3211" y="1385"/>
                      </a:cxn>
                      <a:cxn ang="0">
                        <a:pos x="2804" y="929"/>
                      </a:cxn>
                      <a:cxn ang="0">
                        <a:pos x="2272" y="492"/>
                      </a:cxn>
                      <a:cxn ang="0">
                        <a:pos x="1722" y="192"/>
                      </a:cxn>
                      <a:cxn ang="0">
                        <a:pos x="1190" y="24"/>
                      </a:cxn>
                      <a:cxn ang="0">
                        <a:pos x="717" y="12"/>
                      </a:cxn>
                      <a:cxn ang="0">
                        <a:pos x="335" y="162"/>
                      </a:cxn>
                      <a:cxn ang="0">
                        <a:pos x="132" y="378"/>
                      </a:cxn>
                      <a:cxn ang="0">
                        <a:pos x="36" y="612"/>
                      </a:cxn>
                      <a:cxn ang="0">
                        <a:pos x="0" y="893"/>
                      </a:cxn>
                      <a:cxn ang="0">
                        <a:pos x="42" y="1229"/>
                      </a:cxn>
                      <a:cxn ang="0">
                        <a:pos x="161" y="1583"/>
                      </a:cxn>
                      <a:cxn ang="0">
                        <a:pos x="341" y="1942"/>
                      </a:cxn>
                      <a:cxn ang="0">
                        <a:pos x="580" y="2302"/>
                      </a:cxn>
                      <a:cxn ang="0">
                        <a:pos x="987" y="2758"/>
                      </a:cxn>
                      <a:cxn ang="0">
                        <a:pos x="1596" y="3237"/>
                      </a:cxn>
                      <a:cxn ang="0">
                        <a:pos x="1596" y="3237"/>
                      </a:cxn>
                      <a:cxn ang="0">
                        <a:pos x="993" y="2758"/>
                      </a:cxn>
                    </a:cxnLst>
                    <a:rect l="0" t="0" r="r" b="b"/>
                    <a:pathLst>
                      <a:path w="3791" h="3363">
                        <a:moveTo>
                          <a:pt x="993" y="2758"/>
                        </a:moveTo>
                        <a:lnTo>
                          <a:pt x="777" y="2536"/>
                        </a:lnTo>
                        <a:lnTo>
                          <a:pt x="676" y="2416"/>
                        </a:lnTo>
                        <a:lnTo>
                          <a:pt x="586" y="2302"/>
                        </a:lnTo>
                        <a:lnTo>
                          <a:pt x="496" y="2182"/>
                        </a:lnTo>
                        <a:lnTo>
                          <a:pt x="419" y="2062"/>
                        </a:lnTo>
                        <a:lnTo>
                          <a:pt x="341" y="1942"/>
                        </a:lnTo>
                        <a:lnTo>
                          <a:pt x="275" y="1822"/>
                        </a:lnTo>
                        <a:lnTo>
                          <a:pt x="215" y="1703"/>
                        </a:lnTo>
                        <a:lnTo>
                          <a:pt x="161" y="1583"/>
                        </a:lnTo>
                        <a:lnTo>
                          <a:pt x="114" y="1463"/>
                        </a:lnTo>
                        <a:lnTo>
                          <a:pt x="78" y="1343"/>
                        </a:lnTo>
                        <a:lnTo>
                          <a:pt x="48" y="1229"/>
                        </a:lnTo>
                        <a:lnTo>
                          <a:pt x="24" y="1115"/>
                        </a:lnTo>
                        <a:lnTo>
                          <a:pt x="12" y="1001"/>
                        </a:lnTo>
                        <a:lnTo>
                          <a:pt x="6" y="893"/>
                        </a:lnTo>
                        <a:lnTo>
                          <a:pt x="12" y="797"/>
                        </a:lnTo>
                        <a:lnTo>
                          <a:pt x="18" y="701"/>
                        </a:lnTo>
                        <a:lnTo>
                          <a:pt x="42" y="612"/>
                        </a:lnTo>
                        <a:lnTo>
                          <a:pt x="66" y="528"/>
                        </a:lnTo>
                        <a:lnTo>
                          <a:pt x="96" y="450"/>
                        </a:lnTo>
                        <a:lnTo>
                          <a:pt x="138" y="378"/>
                        </a:lnTo>
                        <a:lnTo>
                          <a:pt x="185" y="306"/>
                        </a:lnTo>
                        <a:lnTo>
                          <a:pt x="239" y="246"/>
                        </a:lnTo>
                        <a:lnTo>
                          <a:pt x="341" y="162"/>
                        </a:lnTo>
                        <a:lnTo>
                          <a:pt x="454" y="96"/>
                        </a:lnTo>
                        <a:lnTo>
                          <a:pt x="580" y="48"/>
                        </a:lnTo>
                        <a:lnTo>
                          <a:pt x="723" y="18"/>
                        </a:lnTo>
                        <a:lnTo>
                          <a:pt x="867" y="6"/>
                        </a:lnTo>
                        <a:lnTo>
                          <a:pt x="1028" y="6"/>
                        </a:lnTo>
                        <a:lnTo>
                          <a:pt x="1196" y="30"/>
                        </a:lnTo>
                        <a:lnTo>
                          <a:pt x="1363" y="66"/>
                        </a:lnTo>
                        <a:lnTo>
                          <a:pt x="1543" y="120"/>
                        </a:lnTo>
                        <a:lnTo>
                          <a:pt x="1722" y="192"/>
                        </a:lnTo>
                        <a:lnTo>
                          <a:pt x="1901" y="282"/>
                        </a:lnTo>
                        <a:lnTo>
                          <a:pt x="2087" y="378"/>
                        </a:lnTo>
                        <a:lnTo>
                          <a:pt x="2272" y="498"/>
                        </a:lnTo>
                        <a:lnTo>
                          <a:pt x="2451" y="624"/>
                        </a:lnTo>
                        <a:lnTo>
                          <a:pt x="2631" y="773"/>
                        </a:lnTo>
                        <a:lnTo>
                          <a:pt x="2804" y="929"/>
                        </a:lnTo>
                        <a:lnTo>
                          <a:pt x="3019" y="1151"/>
                        </a:lnTo>
                        <a:lnTo>
                          <a:pt x="3115" y="1265"/>
                        </a:lnTo>
                        <a:lnTo>
                          <a:pt x="3211" y="1385"/>
                        </a:lnTo>
                        <a:lnTo>
                          <a:pt x="3295" y="1505"/>
                        </a:lnTo>
                        <a:lnTo>
                          <a:pt x="3378" y="1625"/>
                        </a:lnTo>
                        <a:lnTo>
                          <a:pt x="3450" y="1745"/>
                        </a:lnTo>
                        <a:lnTo>
                          <a:pt x="3522" y="1864"/>
                        </a:lnTo>
                        <a:lnTo>
                          <a:pt x="3582" y="1984"/>
                        </a:lnTo>
                        <a:lnTo>
                          <a:pt x="3635" y="2104"/>
                        </a:lnTo>
                        <a:lnTo>
                          <a:pt x="3677" y="2224"/>
                        </a:lnTo>
                        <a:lnTo>
                          <a:pt x="3719" y="2344"/>
                        </a:lnTo>
                        <a:lnTo>
                          <a:pt x="3749" y="2458"/>
                        </a:lnTo>
                        <a:lnTo>
                          <a:pt x="3773" y="2572"/>
                        </a:lnTo>
                        <a:lnTo>
                          <a:pt x="3785" y="2686"/>
                        </a:lnTo>
                        <a:lnTo>
                          <a:pt x="3791" y="2794"/>
                        </a:lnTo>
                        <a:lnTo>
                          <a:pt x="3779" y="2955"/>
                        </a:lnTo>
                        <a:lnTo>
                          <a:pt x="3749" y="3105"/>
                        </a:lnTo>
                        <a:lnTo>
                          <a:pt x="3695" y="3243"/>
                        </a:lnTo>
                        <a:lnTo>
                          <a:pt x="3623" y="3363"/>
                        </a:lnTo>
                        <a:lnTo>
                          <a:pt x="3629" y="3363"/>
                        </a:lnTo>
                        <a:lnTo>
                          <a:pt x="3701" y="3243"/>
                        </a:lnTo>
                        <a:lnTo>
                          <a:pt x="3749" y="3111"/>
                        </a:lnTo>
                        <a:lnTo>
                          <a:pt x="3779" y="2967"/>
                        </a:lnTo>
                        <a:lnTo>
                          <a:pt x="3791" y="2806"/>
                        </a:lnTo>
                        <a:lnTo>
                          <a:pt x="3791" y="2800"/>
                        </a:lnTo>
                        <a:lnTo>
                          <a:pt x="3791" y="2794"/>
                        </a:lnTo>
                        <a:lnTo>
                          <a:pt x="3785" y="2686"/>
                        </a:lnTo>
                        <a:lnTo>
                          <a:pt x="3773" y="2572"/>
                        </a:lnTo>
                        <a:lnTo>
                          <a:pt x="3749" y="2458"/>
                        </a:lnTo>
                        <a:lnTo>
                          <a:pt x="3719" y="2338"/>
                        </a:lnTo>
                        <a:lnTo>
                          <a:pt x="3683" y="2224"/>
                        </a:lnTo>
                        <a:lnTo>
                          <a:pt x="3635" y="2104"/>
                        </a:lnTo>
                        <a:lnTo>
                          <a:pt x="3582" y="1984"/>
                        </a:lnTo>
                        <a:lnTo>
                          <a:pt x="3522" y="1864"/>
                        </a:lnTo>
                        <a:lnTo>
                          <a:pt x="3456" y="1739"/>
                        </a:lnTo>
                        <a:lnTo>
                          <a:pt x="3378" y="1619"/>
                        </a:lnTo>
                        <a:lnTo>
                          <a:pt x="3300" y="1499"/>
                        </a:lnTo>
                        <a:lnTo>
                          <a:pt x="3211" y="1385"/>
                        </a:lnTo>
                        <a:lnTo>
                          <a:pt x="3121" y="1265"/>
                        </a:lnTo>
                        <a:lnTo>
                          <a:pt x="3019" y="1151"/>
                        </a:lnTo>
                        <a:lnTo>
                          <a:pt x="2804" y="929"/>
                        </a:lnTo>
                        <a:lnTo>
                          <a:pt x="2631" y="767"/>
                        </a:lnTo>
                        <a:lnTo>
                          <a:pt x="2451" y="624"/>
                        </a:lnTo>
                        <a:lnTo>
                          <a:pt x="2272" y="492"/>
                        </a:lnTo>
                        <a:lnTo>
                          <a:pt x="2087" y="378"/>
                        </a:lnTo>
                        <a:lnTo>
                          <a:pt x="1901" y="276"/>
                        </a:lnTo>
                        <a:lnTo>
                          <a:pt x="1722" y="192"/>
                        </a:lnTo>
                        <a:lnTo>
                          <a:pt x="1543" y="120"/>
                        </a:lnTo>
                        <a:lnTo>
                          <a:pt x="1363" y="66"/>
                        </a:lnTo>
                        <a:lnTo>
                          <a:pt x="1190" y="24"/>
                        </a:lnTo>
                        <a:lnTo>
                          <a:pt x="1028" y="6"/>
                        </a:lnTo>
                        <a:lnTo>
                          <a:pt x="867" y="0"/>
                        </a:lnTo>
                        <a:lnTo>
                          <a:pt x="717" y="12"/>
                        </a:lnTo>
                        <a:lnTo>
                          <a:pt x="580" y="42"/>
                        </a:lnTo>
                        <a:lnTo>
                          <a:pt x="448" y="90"/>
                        </a:lnTo>
                        <a:lnTo>
                          <a:pt x="335" y="162"/>
                        </a:lnTo>
                        <a:lnTo>
                          <a:pt x="233" y="246"/>
                        </a:lnTo>
                        <a:lnTo>
                          <a:pt x="179" y="306"/>
                        </a:lnTo>
                        <a:lnTo>
                          <a:pt x="132" y="378"/>
                        </a:lnTo>
                        <a:lnTo>
                          <a:pt x="90" y="450"/>
                        </a:lnTo>
                        <a:lnTo>
                          <a:pt x="60" y="528"/>
                        </a:lnTo>
                        <a:lnTo>
                          <a:pt x="36" y="612"/>
                        </a:lnTo>
                        <a:lnTo>
                          <a:pt x="12" y="701"/>
                        </a:lnTo>
                        <a:lnTo>
                          <a:pt x="6" y="797"/>
                        </a:lnTo>
                        <a:lnTo>
                          <a:pt x="0" y="893"/>
                        </a:lnTo>
                        <a:lnTo>
                          <a:pt x="6" y="1001"/>
                        </a:lnTo>
                        <a:lnTo>
                          <a:pt x="24" y="1115"/>
                        </a:lnTo>
                        <a:lnTo>
                          <a:pt x="42" y="1229"/>
                        </a:lnTo>
                        <a:lnTo>
                          <a:pt x="78" y="1343"/>
                        </a:lnTo>
                        <a:lnTo>
                          <a:pt x="114" y="1463"/>
                        </a:lnTo>
                        <a:lnTo>
                          <a:pt x="161" y="1583"/>
                        </a:lnTo>
                        <a:lnTo>
                          <a:pt x="215" y="1703"/>
                        </a:lnTo>
                        <a:lnTo>
                          <a:pt x="275" y="1822"/>
                        </a:lnTo>
                        <a:lnTo>
                          <a:pt x="341" y="1942"/>
                        </a:lnTo>
                        <a:lnTo>
                          <a:pt x="413" y="2062"/>
                        </a:lnTo>
                        <a:lnTo>
                          <a:pt x="496" y="2182"/>
                        </a:lnTo>
                        <a:lnTo>
                          <a:pt x="580" y="2302"/>
                        </a:lnTo>
                        <a:lnTo>
                          <a:pt x="676" y="2422"/>
                        </a:lnTo>
                        <a:lnTo>
                          <a:pt x="771" y="2536"/>
                        </a:lnTo>
                        <a:lnTo>
                          <a:pt x="987" y="2758"/>
                        </a:lnTo>
                        <a:lnTo>
                          <a:pt x="1184" y="2931"/>
                        </a:lnTo>
                        <a:lnTo>
                          <a:pt x="1387" y="3093"/>
                        </a:lnTo>
                        <a:lnTo>
                          <a:pt x="1596" y="3237"/>
                        </a:lnTo>
                        <a:lnTo>
                          <a:pt x="1800" y="3363"/>
                        </a:lnTo>
                        <a:lnTo>
                          <a:pt x="1806" y="3363"/>
                        </a:lnTo>
                        <a:lnTo>
                          <a:pt x="1596" y="3237"/>
                        </a:lnTo>
                        <a:lnTo>
                          <a:pt x="1393" y="3093"/>
                        </a:lnTo>
                        <a:lnTo>
                          <a:pt x="1190" y="2931"/>
                        </a:lnTo>
                        <a:lnTo>
                          <a:pt x="993" y="2758"/>
                        </a:lnTo>
                        <a:lnTo>
                          <a:pt x="993" y="2758"/>
                        </a:lnTo>
                        <a:close/>
                      </a:path>
                    </a:pathLst>
                  </a:custGeom>
                  <a:solidFill>
                    <a:schemeClr val="accent2"/>
                  </a:solidFill>
                  <a:ln w="9525">
                    <a:noFill/>
                    <a:round/>
                    <a:headEnd/>
                    <a:tailEnd/>
                  </a:ln>
                </p:spPr>
                <p:txBody>
                  <a:bodyPr/>
                  <a:lstStyle/>
                  <a:p>
                    <a:pPr>
                      <a:defRPr/>
                    </a:pPr>
                    <a:endParaRPr lang="sr-Latn-CS"/>
                  </a:p>
                </p:txBody>
              </p:sp>
              <p:sp>
                <p:nvSpPr>
                  <p:cNvPr id="37" name="Freeform 9"/>
                  <p:cNvSpPr>
                    <a:spLocks/>
                  </p:cNvSpPr>
                  <p:nvPr userDrawn="1"/>
                </p:nvSpPr>
                <p:spPr bwMode="hidden">
                  <a:xfrm>
                    <a:off x="514" y="1091"/>
                    <a:ext cx="3538" cy="3225"/>
                  </a:xfrm>
                  <a:custGeom>
                    <a:avLst/>
                    <a:gdLst/>
                    <a:ahLst/>
                    <a:cxnLst>
                      <a:cxn ang="0">
                        <a:pos x="538" y="2146"/>
                      </a:cxn>
                      <a:cxn ang="0">
                        <a:pos x="317" y="1816"/>
                      </a:cxn>
                      <a:cxn ang="0">
                        <a:pos x="149" y="1481"/>
                      </a:cxn>
                      <a:cxn ang="0">
                        <a:pos x="41" y="1151"/>
                      </a:cxn>
                      <a:cxn ang="0">
                        <a:pos x="0" y="839"/>
                      </a:cxn>
                      <a:cxn ang="0">
                        <a:pos x="30" y="575"/>
                      </a:cxn>
                      <a:cxn ang="0">
                        <a:pos x="125" y="354"/>
                      </a:cxn>
                      <a:cxn ang="0">
                        <a:pos x="317" y="150"/>
                      </a:cxn>
                      <a:cxn ang="0">
                        <a:pos x="669" y="12"/>
                      </a:cxn>
                      <a:cxn ang="0">
                        <a:pos x="1112" y="24"/>
                      </a:cxn>
                      <a:cxn ang="0">
                        <a:pos x="1608" y="174"/>
                      </a:cxn>
                      <a:cxn ang="0">
                        <a:pos x="2116" y="456"/>
                      </a:cxn>
                      <a:cxn ang="0">
                        <a:pos x="2613" y="857"/>
                      </a:cxn>
                      <a:cxn ang="0">
                        <a:pos x="3073" y="1391"/>
                      </a:cxn>
                      <a:cxn ang="0">
                        <a:pos x="3276" y="1726"/>
                      </a:cxn>
                      <a:cxn ang="0">
                        <a:pos x="3426" y="2062"/>
                      </a:cxn>
                      <a:cxn ang="0">
                        <a:pos x="3509" y="2386"/>
                      </a:cxn>
                      <a:cxn ang="0">
                        <a:pos x="3521" y="2680"/>
                      </a:cxn>
                      <a:cxn ang="0">
                        <a:pos x="3474" y="2931"/>
                      </a:cxn>
                      <a:cxn ang="0">
                        <a:pos x="3360" y="3141"/>
                      </a:cxn>
                      <a:cxn ang="0">
                        <a:pos x="3282" y="3225"/>
                      </a:cxn>
                      <a:cxn ang="0">
                        <a:pos x="3312" y="3201"/>
                      </a:cxn>
                      <a:cxn ang="0">
                        <a:pos x="3444" y="3009"/>
                      </a:cxn>
                      <a:cxn ang="0">
                        <a:pos x="3515" y="2769"/>
                      </a:cxn>
                      <a:cxn ang="0">
                        <a:pos x="3521" y="2488"/>
                      </a:cxn>
                      <a:cxn ang="0">
                        <a:pos x="3462" y="2170"/>
                      </a:cxn>
                      <a:cxn ang="0">
                        <a:pos x="3336" y="1834"/>
                      </a:cxn>
                      <a:cxn ang="0">
                        <a:pos x="3145" y="1499"/>
                      </a:cxn>
                      <a:cxn ang="0">
                        <a:pos x="2816" y="1061"/>
                      </a:cxn>
                      <a:cxn ang="0">
                        <a:pos x="2284" y="575"/>
                      </a:cxn>
                      <a:cxn ang="0">
                        <a:pos x="1775" y="252"/>
                      </a:cxn>
                      <a:cxn ang="0">
                        <a:pos x="1273" y="60"/>
                      </a:cxn>
                      <a:cxn ang="0">
                        <a:pos x="807" y="0"/>
                      </a:cxn>
                      <a:cxn ang="0">
                        <a:pos x="418" y="84"/>
                      </a:cxn>
                      <a:cxn ang="0">
                        <a:pos x="167" y="288"/>
                      </a:cxn>
                      <a:cxn ang="0">
                        <a:pos x="53" y="498"/>
                      </a:cxn>
                      <a:cxn ang="0">
                        <a:pos x="0" y="749"/>
                      </a:cxn>
                      <a:cxn ang="0">
                        <a:pos x="18" y="1043"/>
                      </a:cxn>
                      <a:cxn ang="0">
                        <a:pos x="101" y="1373"/>
                      </a:cxn>
                      <a:cxn ang="0">
                        <a:pos x="251" y="1708"/>
                      </a:cxn>
                      <a:cxn ang="0">
                        <a:pos x="454" y="2038"/>
                      </a:cxn>
                      <a:cxn ang="0">
                        <a:pos x="914" y="2572"/>
                      </a:cxn>
                      <a:cxn ang="0">
                        <a:pos x="1255" y="2865"/>
                      </a:cxn>
                      <a:cxn ang="0">
                        <a:pos x="1608" y="3099"/>
                      </a:cxn>
                      <a:cxn ang="0">
                        <a:pos x="1853" y="3225"/>
                      </a:cxn>
                      <a:cxn ang="0">
                        <a:pos x="1494" y="3027"/>
                      </a:cxn>
                      <a:cxn ang="0">
                        <a:pos x="1142" y="2769"/>
                      </a:cxn>
                    </a:cxnLst>
                    <a:rect l="0" t="0" r="r" b="b"/>
                    <a:pathLst>
                      <a:path w="3527" h="3225">
                        <a:moveTo>
                          <a:pt x="914" y="2572"/>
                        </a:moveTo>
                        <a:lnTo>
                          <a:pt x="717" y="2362"/>
                        </a:lnTo>
                        <a:lnTo>
                          <a:pt x="538" y="2146"/>
                        </a:lnTo>
                        <a:lnTo>
                          <a:pt x="460" y="2038"/>
                        </a:lnTo>
                        <a:lnTo>
                          <a:pt x="382" y="1930"/>
                        </a:lnTo>
                        <a:lnTo>
                          <a:pt x="317" y="1816"/>
                        </a:lnTo>
                        <a:lnTo>
                          <a:pt x="251" y="1702"/>
                        </a:lnTo>
                        <a:lnTo>
                          <a:pt x="197" y="1589"/>
                        </a:lnTo>
                        <a:lnTo>
                          <a:pt x="149" y="1481"/>
                        </a:lnTo>
                        <a:lnTo>
                          <a:pt x="107" y="1367"/>
                        </a:lnTo>
                        <a:lnTo>
                          <a:pt x="71" y="1259"/>
                        </a:lnTo>
                        <a:lnTo>
                          <a:pt x="41" y="1151"/>
                        </a:lnTo>
                        <a:lnTo>
                          <a:pt x="18" y="1043"/>
                        </a:lnTo>
                        <a:lnTo>
                          <a:pt x="6" y="941"/>
                        </a:lnTo>
                        <a:lnTo>
                          <a:pt x="0" y="839"/>
                        </a:lnTo>
                        <a:lnTo>
                          <a:pt x="6" y="749"/>
                        </a:lnTo>
                        <a:lnTo>
                          <a:pt x="12" y="659"/>
                        </a:lnTo>
                        <a:lnTo>
                          <a:pt x="30" y="575"/>
                        </a:lnTo>
                        <a:lnTo>
                          <a:pt x="59" y="498"/>
                        </a:lnTo>
                        <a:lnTo>
                          <a:pt x="89" y="420"/>
                        </a:lnTo>
                        <a:lnTo>
                          <a:pt x="125" y="354"/>
                        </a:lnTo>
                        <a:lnTo>
                          <a:pt x="173" y="288"/>
                        </a:lnTo>
                        <a:lnTo>
                          <a:pt x="221" y="228"/>
                        </a:lnTo>
                        <a:lnTo>
                          <a:pt x="317" y="150"/>
                        </a:lnTo>
                        <a:lnTo>
                          <a:pt x="424" y="90"/>
                        </a:lnTo>
                        <a:lnTo>
                          <a:pt x="544" y="42"/>
                        </a:lnTo>
                        <a:lnTo>
                          <a:pt x="669" y="12"/>
                        </a:lnTo>
                        <a:lnTo>
                          <a:pt x="813" y="0"/>
                        </a:lnTo>
                        <a:lnTo>
                          <a:pt x="956" y="6"/>
                        </a:lnTo>
                        <a:lnTo>
                          <a:pt x="1112" y="24"/>
                        </a:lnTo>
                        <a:lnTo>
                          <a:pt x="1273" y="60"/>
                        </a:lnTo>
                        <a:lnTo>
                          <a:pt x="1441" y="114"/>
                        </a:lnTo>
                        <a:lnTo>
                          <a:pt x="1608" y="174"/>
                        </a:lnTo>
                        <a:lnTo>
                          <a:pt x="1775" y="258"/>
                        </a:lnTo>
                        <a:lnTo>
                          <a:pt x="1949" y="348"/>
                        </a:lnTo>
                        <a:lnTo>
                          <a:pt x="2116" y="456"/>
                        </a:lnTo>
                        <a:lnTo>
                          <a:pt x="2284" y="575"/>
                        </a:lnTo>
                        <a:lnTo>
                          <a:pt x="2451" y="713"/>
                        </a:lnTo>
                        <a:lnTo>
                          <a:pt x="2613" y="857"/>
                        </a:lnTo>
                        <a:lnTo>
                          <a:pt x="2810" y="1067"/>
                        </a:lnTo>
                        <a:lnTo>
                          <a:pt x="2989" y="1283"/>
                        </a:lnTo>
                        <a:lnTo>
                          <a:pt x="3073" y="1391"/>
                        </a:lnTo>
                        <a:lnTo>
                          <a:pt x="3145" y="1505"/>
                        </a:lnTo>
                        <a:lnTo>
                          <a:pt x="3216" y="1612"/>
                        </a:lnTo>
                        <a:lnTo>
                          <a:pt x="3276" y="1726"/>
                        </a:lnTo>
                        <a:lnTo>
                          <a:pt x="3330" y="1840"/>
                        </a:lnTo>
                        <a:lnTo>
                          <a:pt x="3384" y="1948"/>
                        </a:lnTo>
                        <a:lnTo>
                          <a:pt x="3426" y="2062"/>
                        </a:lnTo>
                        <a:lnTo>
                          <a:pt x="3462" y="2170"/>
                        </a:lnTo>
                        <a:lnTo>
                          <a:pt x="3491" y="2278"/>
                        </a:lnTo>
                        <a:lnTo>
                          <a:pt x="3509" y="2386"/>
                        </a:lnTo>
                        <a:lnTo>
                          <a:pt x="3521" y="2488"/>
                        </a:lnTo>
                        <a:lnTo>
                          <a:pt x="3527" y="2590"/>
                        </a:lnTo>
                        <a:lnTo>
                          <a:pt x="3521" y="2680"/>
                        </a:lnTo>
                        <a:lnTo>
                          <a:pt x="3515" y="2769"/>
                        </a:lnTo>
                        <a:lnTo>
                          <a:pt x="3497" y="2853"/>
                        </a:lnTo>
                        <a:lnTo>
                          <a:pt x="3474" y="2931"/>
                        </a:lnTo>
                        <a:lnTo>
                          <a:pt x="3438" y="3009"/>
                        </a:lnTo>
                        <a:lnTo>
                          <a:pt x="3402" y="3075"/>
                        </a:lnTo>
                        <a:lnTo>
                          <a:pt x="3360" y="3141"/>
                        </a:lnTo>
                        <a:lnTo>
                          <a:pt x="3306" y="3201"/>
                        </a:lnTo>
                        <a:lnTo>
                          <a:pt x="3294" y="3213"/>
                        </a:lnTo>
                        <a:lnTo>
                          <a:pt x="3282" y="3225"/>
                        </a:lnTo>
                        <a:lnTo>
                          <a:pt x="3288" y="3225"/>
                        </a:lnTo>
                        <a:lnTo>
                          <a:pt x="3300" y="3213"/>
                        </a:lnTo>
                        <a:lnTo>
                          <a:pt x="3312" y="3201"/>
                        </a:lnTo>
                        <a:lnTo>
                          <a:pt x="3366" y="3141"/>
                        </a:lnTo>
                        <a:lnTo>
                          <a:pt x="3408" y="3075"/>
                        </a:lnTo>
                        <a:lnTo>
                          <a:pt x="3444" y="3009"/>
                        </a:lnTo>
                        <a:lnTo>
                          <a:pt x="3474" y="2931"/>
                        </a:lnTo>
                        <a:lnTo>
                          <a:pt x="3497" y="2853"/>
                        </a:lnTo>
                        <a:lnTo>
                          <a:pt x="3515" y="2769"/>
                        </a:lnTo>
                        <a:lnTo>
                          <a:pt x="3527" y="2680"/>
                        </a:lnTo>
                        <a:lnTo>
                          <a:pt x="3527" y="2590"/>
                        </a:lnTo>
                        <a:lnTo>
                          <a:pt x="3521" y="2488"/>
                        </a:lnTo>
                        <a:lnTo>
                          <a:pt x="3509" y="2386"/>
                        </a:lnTo>
                        <a:lnTo>
                          <a:pt x="3491" y="2278"/>
                        </a:lnTo>
                        <a:lnTo>
                          <a:pt x="3462" y="2170"/>
                        </a:lnTo>
                        <a:lnTo>
                          <a:pt x="3426" y="2056"/>
                        </a:lnTo>
                        <a:lnTo>
                          <a:pt x="3384" y="1948"/>
                        </a:lnTo>
                        <a:lnTo>
                          <a:pt x="3336" y="1834"/>
                        </a:lnTo>
                        <a:lnTo>
                          <a:pt x="3276" y="1726"/>
                        </a:lnTo>
                        <a:lnTo>
                          <a:pt x="3216" y="1612"/>
                        </a:lnTo>
                        <a:lnTo>
                          <a:pt x="3145" y="1499"/>
                        </a:lnTo>
                        <a:lnTo>
                          <a:pt x="3073" y="1391"/>
                        </a:lnTo>
                        <a:lnTo>
                          <a:pt x="2989" y="1277"/>
                        </a:lnTo>
                        <a:lnTo>
                          <a:pt x="2816" y="1061"/>
                        </a:lnTo>
                        <a:lnTo>
                          <a:pt x="2613" y="857"/>
                        </a:lnTo>
                        <a:lnTo>
                          <a:pt x="2451" y="707"/>
                        </a:lnTo>
                        <a:lnTo>
                          <a:pt x="2284" y="575"/>
                        </a:lnTo>
                        <a:lnTo>
                          <a:pt x="2116" y="456"/>
                        </a:lnTo>
                        <a:lnTo>
                          <a:pt x="1949" y="348"/>
                        </a:lnTo>
                        <a:lnTo>
                          <a:pt x="1775" y="252"/>
                        </a:lnTo>
                        <a:lnTo>
                          <a:pt x="1608" y="174"/>
                        </a:lnTo>
                        <a:lnTo>
                          <a:pt x="1435" y="108"/>
                        </a:lnTo>
                        <a:lnTo>
                          <a:pt x="1273" y="60"/>
                        </a:lnTo>
                        <a:lnTo>
                          <a:pt x="1112" y="24"/>
                        </a:lnTo>
                        <a:lnTo>
                          <a:pt x="956" y="0"/>
                        </a:lnTo>
                        <a:lnTo>
                          <a:pt x="807" y="0"/>
                        </a:lnTo>
                        <a:lnTo>
                          <a:pt x="669" y="12"/>
                        </a:lnTo>
                        <a:lnTo>
                          <a:pt x="538" y="42"/>
                        </a:lnTo>
                        <a:lnTo>
                          <a:pt x="418" y="84"/>
                        </a:lnTo>
                        <a:lnTo>
                          <a:pt x="311" y="150"/>
                        </a:lnTo>
                        <a:lnTo>
                          <a:pt x="215" y="228"/>
                        </a:lnTo>
                        <a:lnTo>
                          <a:pt x="167" y="288"/>
                        </a:lnTo>
                        <a:lnTo>
                          <a:pt x="119" y="354"/>
                        </a:lnTo>
                        <a:lnTo>
                          <a:pt x="83" y="420"/>
                        </a:lnTo>
                        <a:lnTo>
                          <a:pt x="53" y="498"/>
                        </a:lnTo>
                        <a:lnTo>
                          <a:pt x="30" y="575"/>
                        </a:lnTo>
                        <a:lnTo>
                          <a:pt x="12" y="659"/>
                        </a:lnTo>
                        <a:lnTo>
                          <a:pt x="0" y="749"/>
                        </a:lnTo>
                        <a:lnTo>
                          <a:pt x="0" y="839"/>
                        </a:lnTo>
                        <a:lnTo>
                          <a:pt x="6" y="941"/>
                        </a:lnTo>
                        <a:lnTo>
                          <a:pt x="18" y="1043"/>
                        </a:lnTo>
                        <a:lnTo>
                          <a:pt x="35" y="1151"/>
                        </a:lnTo>
                        <a:lnTo>
                          <a:pt x="65" y="1259"/>
                        </a:lnTo>
                        <a:lnTo>
                          <a:pt x="101" y="1373"/>
                        </a:lnTo>
                        <a:lnTo>
                          <a:pt x="143" y="1481"/>
                        </a:lnTo>
                        <a:lnTo>
                          <a:pt x="191" y="1595"/>
                        </a:lnTo>
                        <a:lnTo>
                          <a:pt x="251" y="1708"/>
                        </a:lnTo>
                        <a:lnTo>
                          <a:pt x="311" y="1816"/>
                        </a:lnTo>
                        <a:lnTo>
                          <a:pt x="382" y="1930"/>
                        </a:lnTo>
                        <a:lnTo>
                          <a:pt x="454" y="2038"/>
                        </a:lnTo>
                        <a:lnTo>
                          <a:pt x="538" y="2152"/>
                        </a:lnTo>
                        <a:lnTo>
                          <a:pt x="717" y="2368"/>
                        </a:lnTo>
                        <a:lnTo>
                          <a:pt x="914" y="2572"/>
                        </a:lnTo>
                        <a:lnTo>
                          <a:pt x="1028" y="2674"/>
                        </a:lnTo>
                        <a:lnTo>
                          <a:pt x="1142" y="2775"/>
                        </a:lnTo>
                        <a:lnTo>
                          <a:pt x="1255" y="2865"/>
                        </a:lnTo>
                        <a:lnTo>
                          <a:pt x="1369" y="2949"/>
                        </a:lnTo>
                        <a:lnTo>
                          <a:pt x="1488" y="3027"/>
                        </a:lnTo>
                        <a:lnTo>
                          <a:pt x="1608" y="3099"/>
                        </a:lnTo>
                        <a:lnTo>
                          <a:pt x="1722" y="3165"/>
                        </a:lnTo>
                        <a:lnTo>
                          <a:pt x="1841" y="3225"/>
                        </a:lnTo>
                        <a:lnTo>
                          <a:pt x="1853" y="3225"/>
                        </a:lnTo>
                        <a:lnTo>
                          <a:pt x="1734" y="3165"/>
                        </a:lnTo>
                        <a:lnTo>
                          <a:pt x="1614" y="3099"/>
                        </a:lnTo>
                        <a:lnTo>
                          <a:pt x="1494" y="3027"/>
                        </a:lnTo>
                        <a:lnTo>
                          <a:pt x="1375" y="2949"/>
                        </a:lnTo>
                        <a:lnTo>
                          <a:pt x="1261" y="2865"/>
                        </a:lnTo>
                        <a:lnTo>
                          <a:pt x="1142" y="2769"/>
                        </a:lnTo>
                        <a:lnTo>
                          <a:pt x="914" y="2572"/>
                        </a:lnTo>
                        <a:lnTo>
                          <a:pt x="914" y="2572"/>
                        </a:lnTo>
                        <a:close/>
                      </a:path>
                    </a:pathLst>
                  </a:custGeom>
                  <a:solidFill>
                    <a:schemeClr val="accent2"/>
                  </a:solidFill>
                  <a:ln w="9525">
                    <a:noFill/>
                    <a:round/>
                    <a:headEnd/>
                    <a:tailEnd/>
                  </a:ln>
                </p:spPr>
                <p:txBody>
                  <a:bodyPr/>
                  <a:lstStyle/>
                  <a:p>
                    <a:pPr>
                      <a:defRPr/>
                    </a:pPr>
                    <a:endParaRPr lang="sr-Latn-CS"/>
                  </a:p>
                </p:txBody>
              </p:sp>
              <p:grpSp>
                <p:nvGrpSpPr>
                  <p:cNvPr id="38" name="Group 10"/>
                  <p:cNvGrpSpPr>
                    <a:grpSpLocks/>
                  </p:cNvGrpSpPr>
                  <p:nvPr userDrawn="1"/>
                </p:nvGrpSpPr>
                <p:grpSpPr bwMode="auto">
                  <a:xfrm>
                    <a:off x="0" y="522"/>
                    <a:ext cx="4751" cy="3794"/>
                    <a:chOff x="0" y="522"/>
                    <a:chExt cx="4751" cy="3794"/>
                  </a:xfrm>
                </p:grpSpPr>
                <p:sp>
                  <p:nvSpPr>
                    <p:cNvPr id="39" name="Freeform 11"/>
                    <p:cNvSpPr>
                      <a:spLocks/>
                    </p:cNvSpPr>
                    <p:nvPr userDrawn="1"/>
                  </p:nvSpPr>
                  <p:spPr bwMode="hidden">
                    <a:xfrm>
                      <a:off x="400" y="522"/>
                      <a:ext cx="4264" cy="3794"/>
                    </a:xfrm>
                    <a:custGeom>
                      <a:avLst/>
                      <a:gdLst/>
                      <a:ahLst/>
                      <a:cxnLst>
                        <a:cxn ang="0">
                          <a:pos x="4245" y="3237"/>
                        </a:cxn>
                        <a:cxn ang="0">
                          <a:pos x="4203" y="2961"/>
                        </a:cxn>
                        <a:cxn ang="0">
                          <a:pos x="4120" y="2679"/>
                        </a:cxn>
                        <a:cxn ang="0">
                          <a:pos x="4000" y="2391"/>
                        </a:cxn>
                        <a:cxn ang="0">
                          <a:pos x="3845" y="2098"/>
                        </a:cxn>
                        <a:cxn ang="0">
                          <a:pos x="3659" y="1810"/>
                        </a:cxn>
                        <a:cxn ang="0">
                          <a:pos x="3438" y="1528"/>
                        </a:cxn>
                        <a:cxn ang="0">
                          <a:pos x="3193" y="1252"/>
                        </a:cxn>
                        <a:cxn ang="0">
                          <a:pos x="2858" y="935"/>
                        </a:cxn>
                        <a:cxn ang="0">
                          <a:pos x="2434" y="605"/>
                        </a:cxn>
                        <a:cxn ang="0">
                          <a:pos x="1991" y="341"/>
                        </a:cxn>
                        <a:cxn ang="0">
                          <a:pos x="1549" y="143"/>
                        </a:cxn>
                        <a:cxn ang="0">
                          <a:pos x="1124" y="35"/>
                        </a:cxn>
                        <a:cxn ang="0">
                          <a:pos x="741" y="0"/>
                        </a:cxn>
                        <a:cxn ang="0">
                          <a:pos x="401" y="47"/>
                        </a:cxn>
                        <a:cxn ang="0">
                          <a:pos x="120" y="173"/>
                        </a:cxn>
                        <a:cxn ang="0">
                          <a:pos x="0" y="269"/>
                        </a:cxn>
                        <a:cxn ang="0">
                          <a:pos x="263" y="101"/>
                        </a:cxn>
                        <a:cxn ang="0">
                          <a:pos x="586" y="18"/>
                        </a:cxn>
                        <a:cxn ang="0">
                          <a:pos x="957" y="18"/>
                        </a:cxn>
                        <a:cxn ang="0">
                          <a:pos x="1357" y="95"/>
                        </a:cxn>
                        <a:cxn ang="0">
                          <a:pos x="1782" y="245"/>
                        </a:cxn>
                        <a:cxn ang="0">
                          <a:pos x="2212" y="467"/>
                        </a:cxn>
                        <a:cxn ang="0">
                          <a:pos x="2643" y="761"/>
                        </a:cxn>
                        <a:cxn ang="0">
                          <a:pos x="3061" y="1120"/>
                        </a:cxn>
                        <a:cxn ang="0">
                          <a:pos x="3318" y="1390"/>
                        </a:cxn>
                        <a:cxn ang="0">
                          <a:pos x="3552" y="1666"/>
                        </a:cxn>
                        <a:cxn ang="0">
                          <a:pos x="3755" y="1954"/>
                        </a:cxn>
                        <a:cxn ang="0">
                          <a:pos x="3922" y="2247"/>
                        </a:cxn>
                        <a:cxn ang="0">
                          <a:pos x="4060" y="2535"/>
                        </a:cxn>
                        <a:cxn ang="0">
                          <a:pos x="4162" y="2823"/>
                        </a:cxn>
                        <a:cxn ang="0">
                          <a:pos x="4221" y="3105"/>
                        </a:cxn>
                        <a:cxn ang="0">
                          <a:pos x="4245" y="3368"/>
                        </a:cxn>
                        <a:cxn ang="0">
                          <a:pos x="4233" y="3590"/>
                        </a:cxn>
                        <a:cxn ang="0">
                          <a:pos x="4185" y="3794"/>
                        </a:cxn>
                        <a:cxn ang="0">
                          <a:pos x="4215" y="3692"/>
                        </a:cxn>
                        <a:cxn ang="0">
                          <a:pos x="4245" y="3482"/>
                        </a:cxn>
                        <a:cxn ang="0">
                          <a:pos x="4251" y="3368"/>
                        </a:cxn>
                      </a:cxnLst>
                      <a:rect l="0" t="0" r="r" b="b"/>
                      <a:pathLst>
                        <a:path w="4251" h="3794">
                          <a:moveTo>
                            <a:pt x="4251" y="3368"/>
                          </a:moveTo>
                          <a:lnTo>
                            <a:pt x="4245" y="3237"/>
                          </a:lnTo>
                          <a:lnTo>
                            <a:pt x="4227" y="3099"/>
                          </a:lnTo>
                          <a:lnTo>
                            <a:pt x="4203" y="2961"/>
                          </a:lnTo>
                          <a:lnTo>
                            <a:pt x="4167" y="2823"/>
                          </a:lnTo>
                          <a:lnTo>
                            <a:pt x="4120" y="2679"/>
                          </a:lnTo>
                          <a:lnTo>
                            <a:pt x="4066" y="2535"/>
                          </a:lnTo>
                          <a:lnTo>
                            <a:pt x="4000" y="2391"/>
                          </a:lnTo>
                          <a:lnTo>
                            <a:pt x="3928" y="2247"/>
                          </a:lnTo>
                          <a:lnTo>
                            <a:pt x="3845" y="2098"/>
                          </a:lnTo>
                          <a:lnTo>
                            <a:pt x="3755" y="1954"/>
                          </a:lnTo>
                          <a:lnTo>
                            <a:pt x="3659" y="1810"/>
                          </a:lnTo>
                          <a:lnTo>
                            <a:pt x="3552" y="1666"/>
                          </a:lnTo>
                          <a:lnTo>
                            <a:pt x="3438" y="1528"/>
                          </a:lnTo>
                          <a:lnTo>
                            <a:pt x="3318" y="1390"/>
                          </a:lnTo>
                          <a:lnTo>
                            <a:pt x="3193" y="1252"/>
                          </a:lnTo>
                          <a:lnTo>
                            <a:pt x="3061" y="1120"/>
                          </a:lnTo>
                          <a:lnTo>
                            <a:pt x="2858" y="935"/>
                          </a:lnTo>
                          <a:lnTo>
                            <a:pt x="2649" y="761"/>
                          </a:lnTo>
                          <a:lnTo>
                            <a:pt x="2434" y="605"/>
                          </a:lnTo>
                          <a:lnTo>
                            <a:pt x="2212" y="467"/>
                          </a:lnTo>
                          <a:lnTo>
                            <a:pt x="1991" y="341"/>
                          </a:lnTo>
                          <a:lnTo>
                            <a:pt x="1770" y="233"/>
                          </a:lnTo>
                          <a:lnTo>
                            <a:pt x="1549" y="143"/>
                          </a:lnTo>
                          <a:lnTo>
                            <a:pt x="1327" y="77"/>
                          </a:lnTo>
                          <a:lnTo>
                            <a:pt x="1124" y="35"/>
                          </a:lnTo>
                          <a:lnTo>
                            <a:pt x="927" y="6"/>
                          </a:lnTo>
                          <a:lnTo>
                            <a:pt x="741" y="0"/>
                          </a:lnTo>
                          <a:lnTo>
                            <a:pt x="568" y="18"/>
                          </a:lnTo>
                          <a:lnTo>
                            <a:pt x="401" y="47"/>
                          </a:lnTo>
                          <a:lnTo>
                            <a:pt x="257" y="101"/>
                          </a:lnTo>
                          <a:lnTo>
                            <a:pt x="120" y="173"/>
                          </a:lnTo>
                          <a:lnTo>
                            <a:pt x="0" y="263"/>
                          </a:lnTo>
                          <a:lnTo>
                            <a:pt x="0" y="269"/>
                          </a:lnTo>
                          <a:lnTo>
                            <a:pt x="126" y="173"/>
                          </a:lnTo>
                          <a:lnTo>
                            <a:pt x="263" y="101"/>
                          </a:lnTo>
                          <a:lnTo>
                            <a:pt x="419" y="47"/>
                          </a:lnTo>
                          <a:lnTo>
                            <a:pt x="586" y="18"/>
                          </a:lnTo>
                          <a:lnTo>
                            <a:pt x="765" y="6"/>
                          </a:lnTo>
                          <a:lnTo>
                            <a:pt x="957" y="18"/>
                          </a:lnTo>
                          <a:lnTo>
                            <a:pt x="1154" y="47"/>
                          </a:lnTo>
                          <a:lnTo>
                            <a:pt x="1357" y="95"/>
                          </a:lnTo>
                          <a:lnTo>
                            <a:pt x="1567" y="161"/>
                          </a:lnTo>
                          <a:lnTo>
                            <a:pt x="1782" y="245"/>
                          </a:lnTo>
                          <a:lnTo>
                            <a:pt x="1997" y="347"/>
                          </a:lnTo>
                          <a:lnTo>
                            <a:pt x="2212" y="467"/>
                          </a:lnTo>
                          <a:lnTo>
                            <a:pt x="2428" y="605"/>
                          </a:lnTo>
                          <a:lnTo>
                            <a:pt x="2643" y="761"/>
                          </a:lnTo>
                          <a:lnTo>
                            <a:pt x="2858" y="935"/>
                          </a:lnTo>
                          <a:lnTo>
                            <a:pt x="3061" y="1120"/>
                          </a:lnTo>
                          <a:lnTo>
                            <a:pt x="3193" y="1252"/>
                          </a:lnTo>
                          <a:lnTo>
                            <a:pt x="3318" y="1390"/>
                          </a:lnTo>
                          <a:lnTo>
                            <a:pt x="3438" y="1528"/>
                          </a:lnTo>
                          <a:lnTo>
                            <a:pt x="3552" y="1666"/>
                          </a:lnTo>
                          <a:lnTo>
                            <a:pt x="3653" y="1810"/>
                          </a:lnTo>
                          <a:lnTo>
                            <a:pt x="3755" y="1954"/>
                          </a:lnTo>
                          <a:lnTo>
                            <a:pt x="3839" y="2104"/>
                          </a:lnTo>
                          <a:lnTo>
                            <a:pt x="3922" y="2247"/>
                          </a:lnTo>
                          <a:lnTo>
                            <a:pt x="3994" y="2391"/>
                          </a:lnTo>
                          <a:lnTo>
                            <a:pt x="4060" y="2535"/>
                          </a:lnTo>
                          <a:lnTo>
                            <a:pt x="4114" y="2679"/>
                          </a:lnTo>
                          <a:lnTo>
                            <a:pt x="4162" y="2823"/>
                          </a:lnTo>
                          <a:lnTo>
                            <a:pt x="4197" y="2967"/>
                          </a:lnTo>
                          <a:lnTo>
                            <a:pt x="4221" y="3105"/>
                          </a:lnTo>
                          <a:lnTo>
                            <a:pt x="4239" y="3237"/>
                          </a:lnTo>
                          <a:lnTo>
                            <a:pt x="4245" y="3368"/>
                          </a:lnTo>
                          <a:lnTo>
                            <a:pt x="4245" y="3482"/>
                          </a:lnTo>
                          <a:lnTo>
                            <a:pt x="4233" y="3590"/>
                          </a:lnTo>
                          <a:lnTo>
                            <a:pt x="4215" y="3692"/>
                          </a:lnTo>
                          <a:lnTo>
                            <a:pt x="4185" y="3794"/>
                          </a:lnTo>
                          <a:lnTo>
                            <a:pt x="4185" y="3794"/>
                          </a:lnTo>
                          <a:lnTo>
                            <a:pt x="4215" y="3692"/>
                          </a:lnTo>
                          <a:lnTo>
                            <a:pt x="4239" y="3590"/>
                          </a:lnTo>
                          <a:lnTo>
                            <a:pt x="4245" y="3482"/>
                          </a:lnTo>
                          <a:lnTo>
                            <a:pt x="4251" y="3368"/>
                          </a:lnTo>
                          <a:lnTo>
                            <a:pt x="4251" y="3368"/>
                          </a:lnTo>
                          <a:close/>
                        </a:path>
                      </a:pathLst>
                    </a:custGeom>
                    <a:solidFill>
                      <a:schemeClr val="accent2"/>
                    </a:solidFill>
                    <a:ln w="9525">
                      <a:noFill/>
                      <a:round/>
                      <a:headEnd/>
                      <a:tailEnd/>
                    </a:ln>
                  </p:spPr>
                  <p:txBody>
                    <a:bodyPr/>
                    <a:lstStyle/>
                    <a:p>
                      <a:pPr>
                        <a:defRPr/>
                      </a:pPr>
                      <a:endParaRPr lang="sr-Latn-CS"/>
                    </a:p>
                  </p:txBody>
                </p:sp>
                <p:grpSp>
                  <p:nvGrpSpPr>
                    <p:cNvPr id="40" name="Group 12"/>
                    <p:cNvGrpSpPr>
                      <a:grpSpLocks/>
                    </p:cNvGrpSpPr>
                    <p:nvPr userDrawn="1"/>
                  </p:nvGrpSpPr>
                  <p:grpSpPr bwMode="auto">
                    <a:xfrm>
                      <a:off x="0" y="659"/>
                      <a:ext cx="4751" cy="3657"/>
                      <a:chOff x="0" y="659"/>
                      <a:chExt cx="4751" cy="3657"/>
                    </a:xfrm>
                  </p:grpSpPr>
                  <p:sp>
                    <p:nvSpPr>
                      <p:cNvPr id="41" name="Freeform 13"/>
                      <p:cNvSpPr>
                        <a:spLocks/>
                      </p:cNvSpPr>
                      <p:nvPr userDrawn="1"/>
                    </p:nvSpPr>
                    <p:spPr bwMode="hidden">
                      <a:xfrm>
                        <a:off x="400" y="659"/>
                        <a:ext cx="4121" cy="3657"/>
                      </a:xfrm>
                      <a:custGeom>
                        <a:avLst/>
                        <a:gdLst/>
                        <a:ahLst/>
                        <a:cxnLst>
                          <a:cxn ang="0">
                            <a:pos x="161" y="186"/>
                          </a:cxn>
                          <a:cxn ang="0">
                            <a:pos x="442" y="54"/>
                          </a:cxn>
                          <a:cxn ang="0">
                            <a:pos x="771" y="6"/>
                          </a:cxn>
                          <a:cxn ang="0">
                            <a:pos x="1136" y="36"/>
                          </a:cxn>
                          <a:cxn ang="0">
                            <a:pos x="1537" y="144"/>
                          </a:cxn>
                          <a:cxn ang="0">
                            <a:pos x="1949" y="324"/>
                          </a:cxn>
                          <a:cxn ang="0">
                            <a:pos x="2368" y="570"/>
                          </a:cxn>
                          <a:cxn ang="0">
                            <a:pos x="2780" y="888"/>
                          </a:cxn>
                          <a:cxn ang="0">
                            <a:pos x="3103" y="1193"/>
                          </a:cxn>
                          <a:cxn ang="0">
                            <a:pos x="3336" y="1451"/>
                          </a:cxn>
                          <a:cxn ang="0">
                            <a:pos x="3540" y="1721"/>
                          </a:cxn>
                          <a:cxn ang="0">
                            <a:pos x="3719" y="1997"/>
                          </a:cxn>
                          <a:cxn ang="0">
                            <a:pos x="3863" y="2272"/>
                          </a:cxn>
                          <a:cxn ang="0">
                            <a:pos x="3976" y="2548"/>
                          </a:cxn>
                          <a:cxn ang="0">
                            <a:pos x="4060" y="2818"/>
                          </a:cxn>
                          <a:cxn ang="0">
                            <a:pos x="4102" y="3070"/>
                          </a:cxn>
                          <a:cxn ang="0">
                            <a:pos x="4102" y="3321"/>
                          </a:cxn>
                          <a:cxn ang="0">
                            <a:pos x="4060" y="3549"/>
                          </a:cxn>
                          <a:cxn ang="0">
                            <a:pos x="4030" y="3657"/>
                          </a:cxn>
                          <a:cxn ang="0">
                            <a:pos x="4090" y="3447"/>
                          </a:cxn>
                          <a:cxn ang="0">
                            <a:pos x="4108" y="3213"/>
                          </a:cxn>
                          <a:cxn ang="0">
                            <a:pos x="4102" y="3070"/>
                          </a:cxn>
                          <a:cxn ang="0">
                            <a:pos x="4060" y="2812"/>
                          </a:cxn>
                          <a:cxn ang="0">
                            <a:pos x="3982" y="2548"/>
                          </a:cxn>
                          <a:cxn ang="0">
                            <a:pos x="3869" y="2272"/>
                          </a:cxn>
                          <a:cxn ang="0">
                            <a:pos x="3725" y="1997"/>
                          </a:cxn>
                          <a:cxn ang="0">
                            <a:pos x="3546" y="1721"/>
                          </a:cxn>
                          <a:cxn ang="0">
                            <a:pos x="3342" y="1451"/>
                          </a:cxn>
                          <a:cxn ang="0">
                            <a:pos x="3109" y="1187"/>
                          </a:cxn>
                          <a:cxn ang="0">
                            <a:pos x="2792" y="888"/>
                          </a:cxn>
                          <a:cxn ang="0">
                            <a:pos x="2386" y="576"/>
                          </a:cxn>
                          <a:cxn ang="0">
                            <a:pos x="1967" y="330"/>
                          </a:cxn>
                          <a:cxn ang="0">
                            <a:pos x="1543" y="144"/>
                          </a:cxn>
                          <a:cxn ang="0">
                            <a:pos x="1130" y="30"/>
                          </a:cxn>
                          <a:cxn ang="0">
                            <a:pos x="753" y="0"/>
                          </a:cxn>
                          <a:cxn ang="0">
                            <a:pos x="431" y="54"/>
                          </a:cxn>
                          <a:cxn ang="0">
                            <a:pos x="161" y="186"/>
                          </a:cxn>
                          <a:cxn ang="0">
                            <a:pos x="24" y="306"/>
                          </a:cxn>
                          <a:cxn ang="0">
                            <a:pos x="0" y="336"/>
                          </a:cxn>
                          <a:cxn ang="0">
                            <a:pos x="48" y="282"/>
                          </a:cxn>
                        </a:cxnLst>
                        <a:rect l="0" t="0" r="r" b="b"/>
                        <a:pathLst>
                          <a:path w="4108" h="3657">
                            <a:moveTo>
                              <a:pt x="48" y="282"/>
                            </a:moveTo>
                            <a:lnTo>
                              <a:pt x="161" y="186"/>
                            </a:lnTo>
                            <a:lnTo>
                              <a:pt x="293" y="108"/>
                            </a:lnTo>
                            <a:lnTo>
                              <a:pt x="442" y="54"/>
                            </a:lnTo>
                            <a:lnTo>
                              <a:pt x="598" y="18"/>
                            </a:lnTo>
                            <a:lnTo>
                              <a:pt x="771" y="6"/>
                            </a:lnTo>
                            <a:lnTo>
                              <a:pt x="951" y="12"/>
                            </a:lnTo>
                            <a:lnTo>
                              <a:pt x="1136" y="36"/>
                            </a:lnTo>
                            <a:lnTo>
                              <a:pt x="1333" y="84"/>
                            </a:lnTo>
                            <a:lnTo>
                              <a:pt x="1537" y="144"/>
                            </a:lnTo>
                            <a:lnTo>
                              <a:pt x="1740" y="222"/>
                            </a:lnTo>
                            <a:lnTo>
                              <a:pt x="1949" y="324"/>
                            </a:lnTo>
                            <a:lnTo>
                              <a:pt x="2158" y="438"/>
                            </a:lnTo>
                            <a:lnTo>
                              <a:pt x="2368" y="570"/>
                            </a:lnTo>
                            <a:lnTo>
                              <a:pt x="2577" y="720"/>
                            </a:lnTo>
                            <a:lnTo>
                              <a:pt x="2780" y="888"/>
                            </a:lnTo>
                            <a:lnTo>
                              <a:pt x="2978" y="1067"/>
                            </a:lnTo>
                            <a:lnTo>
                              <a:pt x="3103" y="1193"/>
                            </a:lnTo>
                            <a:lnTo>
                              <a:pt x="3223" y="1319"/>
                            </a:lnTo>
                            <a:lnTo>
                              <a:pt x="3336" y="1451"/>
                            </a:lnTo>
                            <a:lnTo>
                              <a:pt x="3444" y="1589"/>
                            </a:lnTo>
                            <a:lnTo>
                              <a:pt x="3540" y="1721"/>
                            </a:lnTo>
                            <a:lnTo>
                              <a:pt x="3635" y="1859"/>
                            </a:lnTo>
                            <a:lnTo>
                              <a:pt x="3719" y="1997"/>
                            </a:lnTo>
                            <a:lnTo>
                              <a:pt x="3797" y="2134"/>
                            </a:lnTo>
                            <a:lnTo>
                              <a:pt x="3863" y="2272"/>
                            </a:lnTo>
                            <a:lnTo>
                              <a:pt x="3928" y="2410"/>
                            </a:lnTo>
                            <a:lnTo>
                              <a:pt x="3976" y="2548"/>
                            </a:lnTo>
                            <a:lnTo>
                              <a:pt x="4024" y="2680"/>
                            </a:lnTo>
                            <a:lnTo>
                              <a:pt x="4060" y="2818"/>
                            </a:lnTo>
                            <a:lnTo>
                              <a:pt x="4084" y="2944"/>
                            </a:lnTo>
                            <a:lnTo>
                              <a:pt x="4102" y="3070"/>
                            </a:lnTo>
                            <a:lnTo>
                              <a:pt x="4108" y="3195"/>
                            </a:lnTo>
                            <a:lnTo>
                              <a:pt x="4102" y="3321"/>
                            </a:lnTo>
                            <a:lnTo>
                              <a:pt x="4090" y="3441"/>
                            </a:lnTo>
                            <a:lnTo>
                              <a:pt x="4060" y="3549"/>
                            </a:lnTo>
                            <a:lnTo>
                              <a:pt x="4024" y="3657"/>
                            </a:lnTo>
                            <a:lnTo>
                              <a:pt x="4030" y="3657"/>
                            </a:lnTo>
                            <a:lnTo>
                              <a:pt x="4066" y="3555"/>
                            </a:lnTo>
                            <a:lnTo>
                              <a:pt x="4090" y="3447"/>
                            </a:lnTo>
                            <a:lnTo>
                              <a:pt x="4102" y="3333"/>
                            </a:lnTo>
                            <a:lnTo>
                              <a:pt x="4108" y="3213"/>
                            </a:lnTo>
                            <a:lnTo>
                              <a:pt x="4108" y="3195"/>
                            </a:lnTo>
                            <a:lnTo>
                              <a:pt x="4102" y="3070"/>
                            </a:lnTo>
                            <a:lnTo>
                              <a:pt x="4084" y="2944"/>
                            </a:lnTo>
                            <a:lnTo>
                              <a:pt x="4060" y="2812"/>
                            </a:lnTo>
                            <a:lnTo>
                              <a:pt x="4024" y="2680"/>
                            </a:lnTo>
                            <a:lnTo>
                              <a:pt x="3982" y="2548"/>
                            </a:lnTo>
                            <a:lnTo>
                              <a:pt x="3928" y="2410"/>
                            </a:lnTo>
                            <a:lnTo>
                              <a:pt x="3869" y="2272"/>
                            </a:lnTo>
                            <a:lnTo>
                              <a:pt x="3803" y="2134"/>
                            </a:lnTo>
                            <a:lnTo>
                              <a:pt x="3725" y="1997"/>
                            </a:lnTo>
                            <a:lnTo>
                              <a:pt x="3641" y="1859"/>
                            </a:lnTo>
                            <a:lnTo>
                              <a:pt x="3546" y="1721"/>
                            </a:lnTo>
                            <a:lnTo>
                              <a:pt x="3450" y="1583"/>
                            </a:lnTo>
                            <a:lnTo>
                              <a:pt x="3342" y="1451"/>
                            </a:lnTo>
                            <a:lnTo>
                              <a:pt x="3229" y="1319"/>
                            </a:lnTo>
                            <a:lnTo>
                              <a:pt x="3109" y="1187"/>
                            </a:lnTo>
                            <a:lnTo>
                              <a:pt x="2984" y="1061"/>
                            </a:lnTo>
                            <a:lnTo>
                              <a:pt x="2792" y="888"/>
                            </a:lnTo>
                            <a:lnTo>
                              <a:pt x="2589" y="726"/>
                            </a:lnTo>
                            <a:lnTo>
                              <a:pt x="2386" y="576"/>
                            </a:lnTo>
                            <a:lnTo>
                              <a:pt x="2176" y="444"/>
                            </a:lnTo>
                            <a:lnTo>
                              <a:pt x="1967" y="330"/>
                            </a:lnTo>
                            <a:lnTo>
                              <a:pt x="1752" y="228"/>
                            </a:lnTo>
                            <a:lnTo>
                              <a:pt x="1543" y="144"/>
                            </a:lnTo>
                            <a:lnTo>
                              <a:pt x="1333" y="78"/>
                            </a:lnTo>
                            <a:lnTo>
                              <a:pt x="1130" y="30"/>
                            </a:lnTo>
                            <a:lnTo>
                              <a:pt x="939" y="6"/>
                            </a:lnTo>
                            <a:lnTo>
                              <a:pt x="753" y="0"/>
                            </a:lnTo>
                            <a:lnTo>
                              <a:pt x="586" y="18"/>
                            </a:lnTo>
                            <a:lnTo>
                              <a:pt x="431" y="54"/>
                            </a:lnTo>
                            <a:lnTo>
                              <a:pt x="287" y="108"/>
                            </a:lnTo>
                            <a:lnTo>
                              <a:pt x="161" y="186"/>
                            </a:lnTo>
                            <a:lnTo>
                              <a:pt x="48" y="282"/>
                            </a:lnTo>
                            <a:lnTo>
                              <a:pt x="24" y="306"/>
                            </a:lnTo>
                            <a:lnTo>
                              <a:pt x="0" y="330"/>
                            </a:lnTo>
                            <a:lnTo>
                              <a:pt x="0" y="336"/>
                            </a:lnTo>
                            <a:lnTo>
                              <a:pt x="24" y="312"/>
                            </a:lnTo>
                            <a:lnTo>
                              <a:pt x="48" y="282"/>
                            </a:lnTo>
                            <a:lnTo>
                              <a:pt x="48" y="282"/>
                            </a:lnTo>
                            <a:close/>
                          </a:path>
                        </a:pathLst>
                      </a:custGeom>
                      <a:solidFill>
                        <a:schemeClr val="accent2"/>
                      </a:solidFill>
                      <a:ln w="9525">
                        <a:noFill/>
                        <a:round/>
                        <a:headEnd/>
                        <a:tailEnd/>
                      </a:ln>
                    </p:spPr>
                    <p:txBody>
                      <a:bodyPr/>
                      <a:lstStyle/>
                      <a:p>
                        <a:pPr>
                          <a:defRPr/>
                        </a:pPr>
                        <a:endParaRPr lang="sr-Latn-CS"/>
                      </a:p>
                    </p:txBody>
                  </p:sp>
                  <p:grpSp>
                    <p:nvGrpSpPr>
                      <p:cNvPr id="42" name="Group 14"/>
                      <p:cNvGrpSpPr>
                        <a:grpSpLocks/>
                      </p:cNvGrpSpPr>
                      <p:nvPr userDrawn="1"/>
                    </p:nvGrpSpPr>
                    <p:grpSpPr bwMode="auto">
                      <a:xfrm>
                        <a:off x="0" y="808"/>
                        <a:ext cx="4751" cy="3508"/>
                        <a:chOff x="-400" y="808"/>
                        <a:chExt cx="4751" cy="3508"/>
                      </a:xfrm>
                    </p:grpSpPr>
                    <p:sp>
                      <p:nvSpPr>
                        <p:cNvPr id="43" name="Line 15"/>
                        <p:cNvSpPr>
                          <a:spLocks noChangeShapeType="1"/>
                        </p:cNvSpPr>
                        <p:nvPr userDrawn="1"/>
                      </p:nvSpPr>
                      <p:spPr bwMode="hidden">
                        <a:xfrm rot="1678521" flipH="1" flipV="1">
                          <a:off x="876" y="809"/>
                          <a:ext cx="1242" cy="1910"/>
                        </a:xfrm>
                        <a:prstGeom prst="line">
                          <a:avLst/>
                        </a:prstGeom>
                        <a:noFill/>
                        <a:ln w="9525">
                          <a:solidFill>
                            <a:schemeClr val="accent2"/>
                          </a:solidFill>
                          <a:round/>
                          <a:headEnd/>
                          <a:tailEnd/>
                        </a:ln>
                        <a:effectLst/>
                      </p:spPr>
                      <p:txBody>
                        <a:bodyPr/>
                        <a:lstStyle/>
                        <a:p>
                          <a:pPr>
                            <a:defRPr/>
                          </a:pPr>
                          <a:endParaRPr lang="sr-Latn-CS"/>
                        </a:p>
                      </p:txBody>
                    </p:sp>
                    <p:sp>
                      <p:nvSpPr>
                        <p:cNvPr id="44" name="Line 16"/>
                        <p:cNvSpPr>
                          <a:spLocks noChangeShapeType="1"/>
                        </p:cNvSpPr>
                        <p:nvPr userDrawn="1"/>
                      </p:nvSpPr>
                      <p:spPr bwMode="hidden">
                        <a:xfrm rot="1678521" flipH="1" flipV="1">
                          <a:off x="-210" y="2117"/>
                          <a:ext cx="1921" cy="379"/>
                        </a:xfrm>
                        <a:prstGeom prst="line">
                          <a:avLst/>
                        </a:prstGeom>
                        <a:noFill/>
                        <a:ln w="9525">
                          <a:solidFill>
                            <a:schemeClr val="accent2"/>
                          </a:solidFill>
                          <a:round/>
                          <a:headEnd/>
                          <a:tailEnd/>
                        </a:ln>
                        <a:effectLst/>
                      </p:spPr>
                      <p:txBody>
                        <a:bodyPr/>
                        <a:lstStyle/>
                        <a:p>
                          <a:pPr>
                            <a:defRPr/>
                          </a:pPr>
                          <a:endParaRPr lang="sr-Latn-CS"/>
                        </a:p>
                      </p:txBody>
                    </p:sp>
                    <p:sp>
                      <p:nvSpPr>
                        <p:cNvPr id="45" name="Line 17"/>
                        <p:cNvSpPr>
                          <a:spLocks noChangeShapeType="1"/>
                        </p:cNvSpPr>
                        <p:nvPr userDrawn="1"/>
                      </p:nvSpPr>
                      <p:spPr bwMode="hidden">
                        <a:xfrm rot="1678521" flipH="1" flipV="1">
                          <a:off x="-257" y="1886"/>
                          <a:ext cx="2029" cy="591"/>
                        </a:xfrm>
                        <a:prstGeom prst="line">
                          <a:avLst/>
                        </a:prstGeom>
                        <a:noFill/>
                        <a:ln w="9525">
                          <a:solidFill>
                            <a:schemeClr val="accent2"/>
                          </a:solidFill>
                          <a:round/>
                          <a:headEnd/>
                          <a:tailEnd/>
                        </a:ln>
                        <a:effectLst/>
                      </p:spPr>
                      <p:txBody>
                        <a:bodyPr/>
                        <a:lstStyle/>
                        <a:p>
                          <a:pPr>
                            <a:defRPr/>
                          </a:pPr>
                          <a:endParaRPr lang="sr-Latn-CS"/>
                        </a:p>
                      </p:txBody>
                    </p:sp>
                    <p:sp>
                      <p:nvSpPr>
                        <p:cNvPr id="46" name="Line 18"/>
                        <p:cNvSpPr>
                          <a:spLocks noChangeShapeType="1"/>
                        </p:cNvSpPr>
                        <p:nvPr userDrawn="1"/>
                      </p:nvSpPr>
                      <p:spPr bwMode="hidden">
                        <a:xfrm rot="1678521" flipH="1" flipV="1">
                          <a:off x="-327" y="1599"/>
                          <a:ext cx="2175" cy="852"/>
                        </a:xfrm>
                        <a:prstGeom prst="line">
                          <a:avLst/>
                        </a:prstGeom>
                        <a:noFill/>
                        <a:ln w="9525">
                          <a:solidFill>
                            <a:schemeClr val="accent2"/>
                          </a:solidFill>
                          <a:round/>
                          <a:headEnd/>
                          <a:tailEnd/>
                        </a:ln>
                        <a:effectLst/>
                      </p:spPr>
                      <p:txBody>
                        <a:bodyPr/>
                        <a:lstStyle/>
                        <a:p>
                          <a:pPr>
                            <a:defRPr/>
                          </a:pPr>
                          <a:endParaRPr lang="sr-Latn-CS"/>
                        </a:p>
                      </p:txBody>
                    </p:sp>
                    <p:sp>
                      <p:nvSpPr>
                        <p:cNvPr id="47" name="Line 19"/>
                        <p:cNvSpPr>
                          <a:spLocks noChangeShapeType="1"/>
                        </p:cNvSpPr>
                        <p:nvPr userDrawn="1"/>
                      </p:nvSpPr>
                      <p:spPr bwMode="hidden">
                        <a:xfrm rot="1678521" flipH="1" flipV="1">
                          <a:off x="-400" y="1259"/>
                          <a:ext cx="2334" cy="1165"/>
                        </a:xfrm>
                        <a:prstGeom prst="line">
                          <a:avLst/>
                        </a:prstGeom>
                        <a:noFill/>
                        <a:ln w="9525">
                          <a:solidFill>
                            <a:schemeClr val="accent2"/>
                          </a:solidFill>
                          <a:round/>
                          <a:headEnd/>
                          <a:tailEnd/>
                        </a:ln>
                        <a:effectLst/>
                      </p:spPr>
                      <p:txBody>
                        <a:bodyPr/>
                        <a:lstStyle/>
                        <a:p>
                          <a:pPr>
                            <a:defRPr/>
                          </a:pPr>
                          <a:endParaRPr lang="sr-Latn-CS"/>
                        </a:p>
                      </p:txBody>
                    </p:sp>
                    <p:sp>
                      <p:nvSpPr>
                        <p:cNvPr id="48" name="Line 20"/>
                        <p:cNvSpPr>
                          <a:spLocks noChangeShapeType="1"/>
                        </p:cNvSpPr>
                        <p:nvPr userDrawn="1"/>
                      </p:nvSpPr>
                      <p:spPr bwMode="hidden">
                        <a:xfrm rot="1678521" flipH="1" flipV="1">
                          <a:off x="179" y="872"/>
                          <a:ext cx="1891" cy="1681"/>
                        </a:xfrm>
                        <a:prstGeom prst="line">
                          <a:avLst/>
                        </a:prstGeom>
                        <a:noFill/>
                        <a:ln w="9525">
                          <a:solidFill>
                            <a:schemeClr val="accent2"/>
                          </a:solidFill>
                          <a:round/>
                          <a:headEnd/>
                          <a:tailEnd/>
                        </a:ln>
                        <a:effectLst/>
                      </p:spPr>
                      <p:txBody>
                        <a:bodyPr/>
                        <a:lstStyle/>
                        <a:p>
                          <a:pPr>
                            <a:defRPr/>
                          </a:pPr>
                          <a:endParaRPr lang="sr-Latn-CS"/>
                        </a:p>
                      </p:txBody>
                    </p:sp>
                    <p:sp>
                      <p:nvSpPr>
                        <p:cNvPr id="49" name="Line 21"/>
                        <p:cNvSpPr>
                          <a:spLocks noChangeShapeType="1"/>
                        </p:cNvSpPr>
                        <p:nvPr userDrawn="1"/>
                      </p:nvSpPr>
                      <p:spPr bwMode="hidden">
                        <a:xfrm rot="1678521" flipH="1" flipV="1">
                          <a:off x="-150" y="2329"/>
                          <a:ext cx="1806" cy="194"/>
                        </a:xfrm>
                        <a:prstGeom prst="line">
                          <a:avLst/>
                        </a:prstGeom>
                        <a:noFill/>
                        <a:ln w="9525">
                          <a:solidFill>
                            <a:schemeClr val="accent2"/>
                          </a:solidFill>
                          <a:round/>
                          <a:headEnd/>
                          <a:tailEnd/>
                        </a:ln>
                        <a:effectLst/>
                      </p:spPr>
                      <p:txBody>
                        <a:bodyPr/>
                        <a:lstStyle/>
                        <a:p>
                          <a:pPr>
                            <a:defRPr/>
                          </a:pPr>
                          <a:endParaRPr lang="sr-Latn-CS"/>
                        </a:p>
                      </p:txBody>
                    </p:sp>
                    <p:sp>
                      <p:nvSpPr>
                        <p:cNvPr id="50" name="Line 22"/>
                        <p:cNvSpPr>
                          <a:spLocks noChangeShapeType="1"/>
                        </p:cNvSpPr>
                        <p:nvPr userDrawn="1"/>
                      </p:nvSpPr>
                      <p:spPr bwMode="hidden">
                        <a:xfrm rot="1678521" flipH="1" flipV="1">
                          <a:off x="-109" y="2514"/>
                          <a:ext cx="1720" cy="30"/>
                        </a:xfrm>
                        <a:prstGeom prst="line">
                          <a:avLst/>
                        </a:prstGeom>
                        <a:noFill/>
                        <a:ln w="9525">
                          <a:solidFill>
                            <a:schemeClr val="accent2"/>
                          </a:solidFill>
                          <a:round/>
                          <a:headEnd/>
                          <a:tailEnd/>
                        </a:ln>
                        <a:effectLst/>
                      </p:spPr>
                      <p:txBody>
                        <a:bodyPr/>
                        <a:lstStyle/>
                        <a:p>
                          <a:pPr>
                            <a:defRPr/>
                          </a:pPr>
                          <a:endParaRPr lang="sr-Latn-CS"/>
                        </a:p>
                      </p:txBody>
                    </p:sp>
                    <p:sp>
                      <p:nvSpPr>
                        <p:cNvPr id="51" name="Line 23"/>
                        <p:cNvSpPr>
                          <a:spLocks noChangeShapeType="1"/>
                        </p:cNvSpPr>
                        <p:nvPr userDrawn="1"/>
                      </p:nvSpPr>
                      <p:spPr bwMode="hidden">
                        <a:xfrm rot="1678521" flipH="1">
                          <a:off x="545" y="2785"/>
                          <a:ext cx="849" cy="802"/>
                        </a:xfrm>
                        <a:prstGeom prst="line">
                          <a:avLst/>
                        </a:prstGeom>
                        <a:noFill/>
                        <a:ln w="9525">
                          <a:solidFill>
                            <a:schemeClr val="accent2"/>
                          </a:solidFill>
                          <a:round/>
                          <a:headEnd/>
                          <a:tailEnd/>
                        </a:ln>
                        <a:effectLst/>
                      </p:spPr>
                      <p:txBody>
                        <a:bodyPr/>
                        <a:lstStyle/>
                        <a:p>
                          <a:pPr>
                            <a:defRPr/>
                          </a:pPr>
                          <a:endParaRPr lang="sr-Latn-CS"/>
                        </a:p>
                      </p:txBody>
                    </p:sp>
                    <p:sp>
                      <p:nvSpPr>
                        <p:cNvPr id="52" name="Line 24"/>
                        <p:cNvSpPr>
                          <a:spLocks noChangeShapeType="1"/>
                        </p:cNvSpPr>
                        <p:nvPr userDrawn="1"/>
                      </p:nvSpPr>
                      <p:spPr bwMode="hidden">
                        <a:xfrm rot="1678521" flipH="1">
                          <a:off x="168" y="2669"/>
                          <a:ext cx="1295" cy="560"/>
                        </a:xfrm>
                        <a:prstGeom prst="line">
                          <a:avLst/>
                        </a:prstGeom>
                        <a:noFill/>
                        <a:ln w="9525">
                          <a:solidFill>
                            <a:schemeClr val="accent2"/>
                          </a:solidFill>
                          <a:round/>
                          <a:headEnd/>
                          <a:tailEnd/>
                        </a:ln>
                        <a:effectLst/>
                      </p:spPr>
                      <p:txBody>
                        <a:bodyPr/>
                        <a:lstStyle/>
                        <a:p>
                          <a:pPr>
                            <a:defRPr/>
                          </a:pPr>
                          <a:endParaRPr lang="sr-Latn-CS"/>
                        </a:p>
                      </p:txBody>
                    </p:sp>
                    <p:sp>
                      <p:nvSpPr>
                        <p:cNvPr id="53" name="Line 25"/>
                        <p:cNvSpPr>
                          <a:spLocks noChangeShapeType="1"/>
                        </p:cNvSpPr>
                        <p:nvPr userDrawn="1"/>
                      </p:nvSpPr>
                      <p:spPr bwMode="hidden">
                        <a:xfrm rot="1678521" flipH="1">
                          <a:off x="-34" y="2588"/>
                          <a:ext cx="1576" cy="245"/>
                        </a:xfrm>
                        <a:prstGeom prst="line">
                          <a:avLst/>
                        </a:prstGeom>
                        <a:noFill/>
                        <a:ln w="9525">
                          <a:solidFill>
                            <a:schemeClr val="accent2"/>
                          </a:solidFill>
                          <a:round/>
                          <a:headEnd/>
                          <a:tailEnd/>
                        </a:ln>
                        <a:effectLst/>
                      </p:spPr>
                      <p:txBody>
                        <a:bodyPr/>
                        <a:lstStyle/>
                        <a:p>
                          <a:pPr>
                            <a:defRPr/>
                          </a:pPr>
                          <a:endParaRPr lang="sr-Latn-CS"/>
                        </a:p>
                      </p:txBody>
                    </p:sp>
                    <p:sp>
                      <p:nvSpPr>
                        <p:cNvPr id="54" name="Line 26"/>
                        <p:cNvSpPr>
                          <a:spLocks noChangeShapeType="1"/>
                        </p:cNvSpPr>
                        <p:nvPr userDrawn="1"/>
                      </p:nvSpPr>
                      <p:spPr bwMode="hidden">
                        <a:xfrm rot="1678521" flipH="1">
                          <a:off x="1201" y="2985"/>
                          <a:ext cx="141" cy="1041"/>
                        </a:xfrm>
                        <a:prstGeom prst="line">
                          <a:avLst/>
                        </a:prstGeom>
                        <a:noFill/>
                        <a:ln w="9525">
                          <a:solidFill>
                            <a:schemeClr val="accent2"/>
                          </a:solidFill>
                          <a:round/>
                          <a:headEnd/>
                          <a:tailEnd/>
                        </a:ln>
                        <a:effectLst/>
                      </p:spPr>
                      <p:txBody>
                        <a:bodyPr/>
                        <a:lstStyle/>
                        <a:p>
                          <a:pPr>
                            <a:defRPr/>
                          </a:pPr>
                          <a:endParaRPr lang="sr-Latn-CS"/>
                        </a:p>
                      </p:txBody>
                    </p:sp>
                    <p:sp>
                      <p:nvSpPr>
                        <p:cNvPr id="55" name="Line 27"/>
                        <p:cNvSpPr>
                          <a:spLocks noChangeShapeType="1"/>
                        </p:cNvSpPr>
                        <p:nvPr userDrawn="1"/>
                      </p:nvSpPr>
                      <p:spPr bwMode="hidden">
                        <a:xfrm rot="1678521" flipH="1">
                          <a:off x="1292" y="3013"/>
                          <a:ext cx="47" cy="1058"/>
                        </a:xfrm>
                        <a:prstGeom prst="line">
                          <a:avLst/>
                        </a:prstGeom>
                        <a:noFill/>
                        <a:ln w="9525">
                          <a:solidFill>
                            <a:schemeClr val="accent2"/>
                          </a:solidFill>
                          <a:round/>
                          <a:headEnd/>
                          <a:tailEnd/>
                        </a:ln>
                        <a:effectLst/>
                      </p:spPr>
                      <p:txBody>
                        <a:bodyPr/>
                        <a:lstStyle/>
                        <a:p>
                          <a:pPr>
                            <a:defRPr/>
                          </a:pPr>
                          <a:endParaRPr lang="sr-Latn-CS"/>
                        </a:p>
                      </p:txBody>
                    </p:sp>
                    <p:sp>
                      <p:nvSpPr>
                        <p:cNvPr id="56" name="Line 28"/>
                        <p:cNvSpPr>
                          <a:spLocks noChangeShapeType="1"/>
                        </p:cNvSpPr>
                        <p:nvPr userDrawn="1"/>
                      </p:nvSpPr>
                      <p:spPr bwMode="hidden">
                        <a:xfrm rot="1678521">
                          <a:off x="1331" y="3034"/>
                          <a:ext cx="47" cy="1081"/>
                        </a:xfrm>
                        <a:prstGeom prst="line">
                          <a:avLst/>
                        </a:prstGeom>
                        <a:noFill/>
                        <a:ln w="9525">
                          <a:solidFill>
                            <a:schemeClr val="accent2"/>
                          </a:solidFill>
                          <a:round/>
                          <a:headEnd/>
                          <a:tailEnd/>
                        </a:ln>
                        <a:effectLst/>
                      </p:spPr>
                      <p:txBody>
                        <a:bodyPr/>
                        <a:lstStyle/>
                        <a:p>
                          <a:pPr>
                            <a:defRPr/>
                          </a:pPr>
                          <a:endParaRPr lang="sr-Latn-CS"/>
                        </a:p>
                      </p:txBody>
                    </p:sp>
                    <p:sp>
                      <p:nvSpPr>
                        <p:cNvPr id="57" name="Line 29"/>
                        <p:cNvSpPr>
                          <a:spLocks noChangeShapeType="1"/>
                        </p:cNvSpPr>
                        <p:nvPr userDrawn="1"/>
                      </p:nvSpPr>
                      <p:spPr bwMode="hidden">
                        <a:xfrm rot="1678521">
                          <a:off x="1325" y="3059"/>
                          <a:ext cx="145" cy="1101"/>
                        </a:xfrm>
                        <a:prstGeom prst="line">
                          <a:avLst/>
                        </a:prstGeom>
                        <a:noFill/>
                        <a:ln w="9525">
                          <a:solidFill>
                            <a:schemeClr val="accent2"/>
                          </a:solidFill>
                          <a:round/>
                          <a:headEnd/>
                          <a:tailEnd/>
                        </a:ln>
                        <a:effectLst/>
                      </p:spPr>
                      <p:txBody>
                        <a:bodyPr/>
                        <a:lstStyle/>
                        <a:p>
                          <a:pPr>
                            <a:defRPr/>
                          </a:pPr>
                          <a:endParaRPr lang="sr-Latn-CS"/>
                        </a:p>
                      </p:txBody>
                    </p:sp>
                    <p:sp>
                      <p:nvSpPr>
                        <p:cNvPr id="58" name="Line 30"/>
                        <p:cNvSpPr>
                          <a:spLocks noChangeShapeType="1"/>
                        </p:cNvSpPr>
                        <p:nvPr userDrawn="1"/>
                      </p:nvSpPr>
                      <p:spPr bwMode="hidden">
                        <a:xfrm rot="1678521">
                          <a:off x="1320" y="3090"/>
                          <a:ext cx="255" cy="1124"/>
                        </a:xfrm>
                        <a:prstGeom prst="line">
                          <a:avLst/>
                        </a:prstGeom>
                        <a:noFill/>
                        <a:ln w="9525">
                          <a:solidFill>
                            <a:schemeClr val="accent2"/>
                          </a:solidFill>
                          <a:round/>
                          <a:headEnd/>
                          <a:tailEnd/>
                        </a:ln>
                        <a:effectLst/>
                      </p:spPr>
                      <p:txBody>
                        <a:bodyPr/>
                        <a:lstStyle/>
                        <a:p>
                          <a:pPr>
                            <a:defRPr/>
                          </a:pPr>
                          <a:endParaRPr lang="sr-Latn-CS"/>
                        </a:p>
                      </p:txBody>
                    </p:sp>
                    <p:sp>
                      <p:nvSpPr>
                        <p:cNvPr id="59" name="Line 31"/>
                        <p:cNvSpPr>
                          <a:spLocks noChangeShapeType="1"/>
                        </p:cNvSpPr>
                        <p:nvPr userDrawn="1"/>
                      </p:nvSpPr>
                      <p:spPr bwMode="hidden">
                        <a:xfrm rot="1678521">
                          <a:off x="1314" y="3117"/>
                          <a:ext cx="365" cy="1143"/>
                        </a:xfrm>
                        <a:prstGeom prst="line">
                          <a:avLst/>
                        </a:prstGeom>
                        <a:noFill/>
                        <a:ln w="9525">
                          <a:solidFill>
                            <a:schemeClr val="accent2"/>
                          </a:solidFill>
                          <a:round/>
                          <a:headEnd/>
                          <a:tailEnd/>
                        </a:ln>
                        <a:effectLst/>
                      </p:spPr>
                      <p:txBody>
                        <a:bodyPr/>
                        <a:lstStyle/>
                        <a:p>
                          <a:pPr>
                            <a:defRPr/>
                          </a:pPr>
                          <a:endParaRPr lang="sr-Latn-CS"/>
                        </a:p>
                      </p:txBody>
                    </p:sp>
                    <p:sp>
                      <p:nvSpPr>
                        <p:cNvPr id="60" name="Line 32"/>
                        <p:cNvSpPr>
                          <a:spLocks noChangeShapeType="1"/>
                        </p:cNvSpPr>
                        <p:nvPr userDrawn="1"/>
                      </p:nvSpPr>
                      <p:spPr bwMode="hidden">
                        <a:xfrm rot="1678521">
                          <a:off x="1337" y="3181"/>
                          <a:ext cx="567" cy="1073"/>
                        </a:xfrm>
                        <a:prstGeom prst="line">
                          <a:avLst/>
                        </a:prstGeom>
                        <a:noFill/>
                        <a:ln w="9525">
                          <a:solidFill>
                            <a:schemeClr val="accent2"/>
                          </a:solidFill>
                          <a:round/>
                          <a:headEnd/>
                          <a:tailEnd/>
                        </a:ln>
                        <a:effectLst/>
                      </p:spPr>
                      <p:txBody>
                        <a:bodyPr/>
                        <a:lstStyle/>
                        <a:p>
                          <a:pPr>
                            <a:defRPr/>
                          </a:pPr>
                          <a:endParaRPr lang="sr-Latn-CS"/>
                        </a:p>
                      </p:txBody>
                    </p:sp>
                    <p:sp>
                      <p:nvSpPr>
                        <p:cNvPr id="61" name="Line 33"/>
                        <p:cNvSpPr>
                          <a:spLocks noChangeShapeType="1"/>
                        </p:cNvSpPr>
                        <p:nvPr userDrawn="1"/>
                      </p:nvSpPr>
                      <p:spPr bwMode="hidden">
                        <a:xfrm rot="1678521">
                          <a:off x="1354" y="3209"/>
                          <a:ext cx="663" cy="1019"/>
                        </a:xfrm>
                        <a:prstGeom prst="line">
                          <a:avLst/>
                        </a:prstGeom>
                        <a:noFill/>
                        <a:ln w="9525">
                          <a:solidFill>
                            <a:schemeClr val="accent2"/>
                          </a:solidFill>
                          <a:round/>
                          <a:headEnd/>
                          <a:tailEnd/>
                        </a:ln>
                        <a:effectLst/>
                      </p:spPr>
                      <p:txBody>
                        <a:bodyPr/>
                        <a:lstStyle/>
                        <a:p>
                          <a:pPr>
                            <a:defRPr/>
                          </a:pPr>
                          <a:endParaRPr lang="sr-Latn-CS"/>
                        </a:p>
                      </p:txBody>
                    </p:sp>
                    <p:sp>
                      <p:nvSpPr>
                        <p:cNvPr id="62" name="Line 34"/>
                        <p:cNvSpPr>
                          <a:spLocks noChangeShapeType="1"/>
                        </p:cNvSpPr>
                        <p:nvPr userDrawn="1"/>
                      </p:nvSpPr>
                      <p:spPr bwMode="hidden">
                        <a:xfrm rot="1678521">
                          <a:off x="1375" y="3238"/>
                          <a:ext cx="745" cy="957"/>
                        </a:xfrm>
                        <a:prstGeom prst="line">
                          <a:avLst/>
                        </a:prstGeom>
                        <a:noFill/>
                        <a:ln w="9525">
                          <a:solidFill>
                            <a:schemeClr val="accent2"/>
                          </a:solidFill>
                          <a:round/>
                          <a:headEnd/>
                          <a:tailEnd/>
                        </a:ln>
                        <a:effectLst/>
                      </p:spPr>
                      <p:txBody>
                        <a:bodyPr/>
                        <a:lstStyle/>
                        <a:p>
                          <a:pPr>
                            <a:defRPr/>
                          </a:pPr>
                          <a:endParaRPr lang="sr-Latn-CS"/>
                        </a:p>
                      </p:txBody>
                    </p:sp>
                    <p:sp>
                      <p:nvSpPr>
                        <p:cNvPr id="63" name="Line 35"/>
                        <p:cNvSpPr>
                          <a:spLocks noChangeShapeType="1"/>
                        </p:cNvSpPr>
                        <p:nvPr userDrawn="1"/>
                      </p:nvSpPr>
                      <p:spPr bwMode="hidden">
                        <a:xfrm rot="1678521">
                          <a:off x="1393" y="3266"/>
                          <a:ext cx="849" cy="909"/>
                        </a:xfrm>
                        <a:prstGeom prst="line">
                          <a:avLst/>
                        </a:prstGeom>
                        <a:noFill/>
                        <a:ln w="9525">
                          <a:solidFill>
                            <a:schemeClr val="accent2"/>
                          </a:solidFill>
                          <a:round/>
                          <a:headEnd/>
                          <a:tailEnd/>
                        </a:ln>
                        <a:effectLst/>
                      </p:spPr>
                      <p:txBody>
                        <a:bodyPr/>
                        <a:lstStyle/>
                        <a:p>
                          <a:pPr>
                            <a:defRPr/>
                          </a:pPr>
                          <a:endParaRPr lang="sr-Latn-CS"/>
                        </a:p>
                      </p:txBody>
                    </p:sp>
                    <p:sp>
                      <p:nvSpPr>
                        <p:cNvPr id="64" name="Line 36"/>
                        <p:cNvSpPr>
                          <a:spLocks noChangeShapeType="1"/>
                        </p:cNvSpPr>
                        <p:nvPr userDrawn="1"/>
                      </p:nvSpPr>
                      <p:spPr bwMode="hidden">
                        <a:xfrm rot="1678521">
                          <a:off x="1412" y="3293"/>
                          <a:ext cx="950" cy="856"/>
                        </a:xfrm>
                        <a:prstGeom prst="line">
                          <a:avLst/>
                        </a:prstGeom>
                        <a:noFill/>
                        <a:ln w="9525">
                          <a:solidFill>
                            <a:schemeClr val="accent2"/>
                          </a:solidFill>
                          <a:round/>
                          <a:headEnd/>
                          <a:tailEnd/>
                        </a:ln>
                        <a:effectLst/>
                      </p:spPr>
                      <p:txBody>
                        <a:bodyPr/>
                        <a:lstStyle/>
                        <a:p>
                          <a:pPr>
                            <a:defRPr/>
                          </a:pPr>
                          <a:endParaRPr lang="sr-Latn-CS"/>
                        </a:p>
                      </p:txBody>
                    </p:sp>
                    <p:sp>
                      <p:nvSpPr>
                        <p:cNvPr id="65" name="Line 37"/>
                        <p:cNvSpPr>
                          <a:spLocks noChangeShapeType="1"/>
                        </p:cNvSpPr>
                        <p:nvPr userDrawn="1"/>
                      </p:nvSpPr>
                      <p:spPr bwMode="hidden">
                        <a:xfrm rot="1678521">
                          <a:off x="1429" y="3321"/>
                          <a:ext cx="1056" cy="788"/>
                        </a:xfrm>
                        <a:prstGeom prst="line">
                          <a:avLst/>
                        </a:prstGeom>
                        <a:noFill/>
                        <a:ln w="9525">
                          <a:solidFill>
                            <a:schemeClr val="accent2"/>
                          </a:solidFill>
                          <a:round/>
                          <a:headEnd/>
                          <a:tailEnd/>
                        </a:ln>
                        <a:effectLst/>
                      </p:spPr>
                      <p:txBody>
                        <a:bodyPr/>
                        <a:lstStyle/>
                        <a:p>
                          <a:pPr>
                            <a:defRPr/>
                          </a:pPr>
                          <a:endParaRPr lang="sr-Latn-CS"/>
                        </a:p>
                      </p:txBody>
                    </p:sp>
                    <p:sp>
                      <p:nvSpPr>
                        <p:cNvPr id="66" name="Line 38"/>
                        <p:cNvSpPr>
                          <a:spLocks noChangeShapeType="1"/>
                        </p:cNvSpPr>
                        <p:nvPr userDrawn="1"/>
                      </p:nvSpPr>
                      <p:spPr bwMode="hidden">
                        <a:xfrm rot="1678521">
                          <a:off x="1452" y="3356"/>
                          <a:ext cx="1173" cy="727"/>
                        </a:xfrm>
                        <a:prstGeom prst="line">
                          <a:avLst/>
                        </a:prstGeom>
                        <a:noFill/>
                        <a:ln w="9525">
                          <a:solidFill>
                            <a:schemeClr val="accent2"/>
                          </a:solidFill>
                          <a:round/>
                          <a:headEnd/>
                          <a:tailEnd/>
                        </a:ln>
                        <a:effectLst/>
                      </p:spPr>
                      <p:txBody>
                        <a:bodyPr/>
                        <a:lstStyle/>
                        <a:p>
                          <a:pPr>
                            <a:defRPr/>
                          </a:pPr>
                          <a:endParaRPr lang="sr-Latn-CS"/>
                        </a:p>
                      </p:txBody>
                    </p:sp>
                    <p:sp>
                      <p:nvSpPr>
                        <p:cNvPr id="67" name="Line 39"/>
                        <p:cNvSpPr>
                          <a:spLocks noChangeShapeType="1"/>
                        </p:cNvSpPr>
                        <p:nvPr userDrawn="1"/>
                      </p:nvSpPr>
                      <p:spPr bwMode="hidden">
                        <a:xfrm rot="1678521">
                          <a:off x="1469" y="3388"/>
                          <a:ext cx="1315" cy="665"/>
                        </a:xfrm>
                        <a:prstGeom prst="line">
                          <a:avLst/>
                        </a:prstGeom>
                        <a:noFill/>
                        <a:ln w="9525">
                          <a:solidFill>
                            <a:schemeClr val="accent2"/>
                          </a:solidFill>
                          <a:round/>
                          <a:headEnd/>
                          <a:tailEnd/>
                        </a:ln>
                        <a:effectLst/>
                      </p:spPr>
                      <p:txBody>
                        <a:bodyPr/>
                        <a:lstStyle/>
                        <a:p>
                          <a:pPr>
                            <a:defRPr/>
                          </a:pPr>
                          <a:endParaRPr lang="sr-Latn-CS"/>
                        </a:p>
                      </p:txBody>
                    </p:sp>
                    <p:sp>
                      <p:nvSpPr>
                        <p:cNvPr id="68" name="Line 40"/>
                        <p:cNvSpPr>
                          <a:spLocks noChangeShapeType="1"/>
                        </p:cNvSpPr>
                        <p:nvPr userDrawn="1"/>
                      </p:nvSpPr>
                      <p:spPr bwMode="hidden">
                        <a:xfrm rot="1678521">
                          <a:off x="1493" y="3426"/>
                          <a:ext cx="1469" cy="585"/>
                        </a:xfrm>
                        <a:prstGeom prst="line">
                          <a:avLst/>
                        </a:prstGeom>
                        <a:noFill/>
                        <a:ln w="9525">
                          <a:solidFill>
                            <a:schemeClr val="accent2"/>
                          </a:solidFill>
                          <a:round/>
                          <a:headEnd/>
                          <a:tailEnd/>
                        </a:ln>
                        <a:effectLst/>
                      </p:spPr>
                      <p:txBody>
                        <a:bodyPr/>
                        <a:lstStyle/>
                        <a:p>
                          <a:pPr>
                            <a:defRPr/>
                          </a:pPr>
                          <a:endParaRPr lang="sr-Latn-CS"/>
                        </a:p>
                      </p:txBody>
                    </p:sp>
                    <p:sp>
                      <p:nvSpPr>
                        <p:cNvPr id="69" name="Line 41"/>
                        <p:cNvSpPr>
                          <a:spLocks noChangeShapeType="1"/>
                        </p:cNvSpPr>
                        <p:nvPr userDrawn="1"/>
                      </p:nvSpPr>
                      <p:spPr bwMode="hidden">
                        <a:xfrm rot="1678521">
                          <a:off x="1511" y="3464"/>
                          <a:ext cx="1649" cy="495"/>
                        </a:xfrm>
                        <a:prstGeom prst="line">
                          <a:avLst/>
                        </a:prstGeom>
                        <a:noFill/>
                        <a:ln w="9525">
                          <a:solidFill>
                            <a:schemeClr val="accent2"/>
                          </a:solidFill>
                          <a:round/>
                          <a:headEnd/>
                          <a:tailEnd/>
                        </a:ln>
                        <a:effectLst/>
                      </p:spPr>
                      <p:txBody>
                        <a:bodyPr/>
                        <a:lstStyle/>
                        <a:p>
                          <a:pPr>
                            <a:defRPr/>
                          </a:pPr>
                          <a:endParaRPr lang="sr-Latn-CS"/>
                        </a:p>
                      </p:txBody>
                    </p:sp>
                    <p:sp>
                      <p:nvSpPr>
                        <p:cNvPr id="70" name="Line 42"/>
                        <p:cNvSpPr>
                          <a:spLocks noChangeShapeType="1"/>
                        </p:cNvSpPr>
                        <p:nvPr userDrawn="1"/>
                      </p:nvSpPr>
                      <p:spPr bwMode="hidden">
                        <a:xfrm rot="1678521">
                          <a:off x="1528" y="3518"/>
                          <a:ext cx="1885" cy="380"/>
                        </a:xfrm>
                        <a:prstGeom prst="line">
                          <a:avLst/>
                        </a:prstGeom>
                        <a:noFill/>
                        <a:ln w="9525">
                          <a:solidFill>
                            <a:schemeClr val="accent2"/>
                          </a:solidFill>
                          <a:round/>
                          <a:headEnd/>
                          <a:tailEnd/>
                        </a:ln>
                        <a:effectLst/>
                      </p:spPr>
                      <p:txBody>
                        <a:bodyPr/>
                        <a:lstStyle/>
                        <a:p>
                          <a:pPr>
                            <a:defRPr/>
                          </a:pPr>
                          <a:endParaRPr lang="sr-Latn-CS"/>
                        </a:p>
                      </p:txBody>
                    </p:sp>
                    <p:sp>
                      <p:nvSpPr>
                        <p:cNvPr id="71" name="Line 43"/>
                        <p:cNvSpPr>
                          <a:spLocks noChangeShapeType="1"/>
                        </p:cNvSpPr>
                        <p:nvPr userDrawn="1"/>
                      </p:nvSpPr>
                      <p:spPr bwMode="hidden">
                        <a:xfrm rot="1678521">
                          <a:off x="1552" y="3586"/>
                          <a:ext cx="2168" cy="240"/>
                        </a:xfrm>
                        <a:prstGeom prst="line">
                          <a:avLst/>
                        </a:prstGeom>
                        <a:noFill/>
                        <a:ln w="9525">
                          <a:solidFill>
                            <a:schemeClr val="accent2"/>
                          </a:solidFill>
                          <a:round/>
                          <a:headEnd/>
                          <a:tailEnd/>
                        </a:ln>
                        <a:effectLst/>
                      </p:spPr>
                      <p:txBody>
                        <a:bodyPr/>
                        <a:lstStyle/>
                        <a:p>
                          <a:pPr>
                            <a:defRPr/>
                          </a:pPr>
                          <a:endParaRPr lang="sr-Latn-CS"/>
                        </a:p>
                      </p:txBody>
                    </p:sp>
                    <p:sp>
                      <p:nvSpPr>
                        <p:cNvPr id="72" name="Line 44"/>
                        <p:cNvSpPr>
                          <a:spLocks noChangeShapeType="1"/>
                        </p:cNvSpPr>
                        <p:nvPr userDrawn="1"/>
                      </p:nvSpPr>
                      <p:spPr bwMode="hidden">
                        <a:xfrm rot="1678521">
                          <a:off x="1577" y="3670"/>
                          <a:ext cx="2528" cy="60"/>
                        </a:xfrm>
                        <a:prstGeom prst="line">
                          <a:avLst/>
                        </a:prstGeom>
                        <a:noFill/>
                        <a:ln w="9525">
                          <a:solidFill>
                            <a:schemeClr val="accent2"/>
                          </a:solidFill>
                          <a:round/>
                          <a:headEnd/>
                          <a:tailEnd/>
                        </a:ln>
                        <a:effectLst/>
                      </p:spPr>
                      <p:txBody>
                        <a:bodyPr/>
                        <a:lstStyle/>
                        <a:p>
                          <a:pPr>
                            <a:defRPr/>
                          </a:pPr>
                          <a:endParaRPr lang="sr-Latn-CS"/>
                        </a:p>
                      </p:txBody>
                    </p:sp>
                    <p:sp>
                      <p:nvSpPr>
                        <p:cNvPr id="73" name="Line 45"/>
                        <p:cNvSpPr>
                          <a:spLocks noChangeShapeType="1"/>
                        </p:cNvSpPr>
                        <p:nvPr userDrawn="1"/>
                      </p:nvSpPr>
                      <p:spPr bwMode="hidden">
                        <a:xfrm rot="1678521" flipV="1">
                          <a:off x="1621" y="3545"/>
                          <a:ext cx="2730" cy="176"/>
                        </a:xfrm>
                        <a:prstGeom prst="line">
                          <a:avLst/>
                        </a:prstGeom>
                        <a:noFill/>
                        <a:ln w="9525">
                          <a:solidFill>
                            <a:schemeClr val="accent2"/>
                          </a:solidFill>
                          <a:round/>
                          <a:headEnd/>
                          <a:tailEnd/>
                        </a:ln>
                        <a:effectLst/>
                      </p:spPr>
                      <p:txBody>
                        <a:bodyPr/>
                        <a:lstStyle/>
                        <a:p>
                          <a:pPr>
                            <a:defRPr/>
                          </a:pPr>
                          <a:endParaRPr lang="sr-Latn-CS"/>
                        </a:p>
                      </p:txBody>
                    </p:sp>
                    <p:sp>
                      <p:nvSpPr>
                        <p:cNvPr id="74" name="Line 46"/>
                        <p:cNvSpPr>
                          <a:spLocks noChangeShapeType="1"/>
                        </p:cNvSpPr>
                        <p:nvPr userDrawn="1"/>
                      </p:nvSpPr>
                      <p:spPr bwMode="hidden">
                        <a:xfrm rot="1678521" flipV="1">
                          <a:off x="1682" y="3297"/>
                          <a:ext cx="2635" cy="404"/>
                        </a:xfrm>
                        <a:prstGeom prst="line">
                          <a:avLst/>
                        </a:prstGeom>
                        <a:noFill/>
                        <a:ln w="9525">
                          <a:solidFill>
                            <a:schemeClr val="accent2"/>
                          </a:solidFill>
                          <a:round/>
                          <a:headEnd/>
                          <a:tailEnd/>
                        </a:ln>
                        <a:effectLst/>
                      </p:spPr>
                      <p:txBody>
                        <a:bodyPr/>
                        <a:lstStyle/>
                        <a:p>
                          <a:pPr>
                            <a:defRPr/>
                          </a:pPr>
                          <a:endParaRPr lang="sr-Latn-CS"/>
                        </a:p>
                      </p:txBody>
                    </p:sp>
                    <p:sp>
                      <p:nvSpPr>
                        <p:cNvPr id="75" name="Line 47"/>
                        <p:cNvSpPr>
                          <a:spLocks noChangeShapeType="1"/>
                        </p:cNvSpPr>
                        <p:nvPr userDrawn="1"/>
                      </p:nvSpPr>
                      <p:spPr bwMode="hidden">
                        <a:xfrm rot="1678521" flipV="1">
                          <a:off x="1782" y="2845"/>
                          <a:ext cx="2370" cy="789"/>
                        </a:xfrm>
                        <a:prstGeom prst="line">
                          <a:avLst/>
                        </a:prstGeom>
                        <a:noFill/>
                        <a:ln w="9525">
                          <a:solidFill>
                            <a:schemeClr val="accent2"/>
                          </a:solidFill>
                          <a:round/>
                          <a:headEnd/>
                          <a:tailEnd/>
                        </a:ln>
                        <a:effectLst/>
                      </p:spPr>
                      <p:txBody>
                        <a:bodyPr/>
                        <a:lstStyle/>
                        <a:p>
                          <a:pPr>
                            <a:defRPr/>
                          </a:pPr>
                          <a:endParaRPr lang="sr-Latn-CS"/>
                        </a:p>
                      </p:txBody>
                    </p:sp>
                    <p:sp>
                      <p:nvSpPr>
                        <p:cNvPr id="76" name="Line 48"/>
                        <p:cNvSpPr>
                          <a:spLocks noChangeShapeType="1"/>
                        </p:cNvSpPr>
                        <p:nvPr userDrawn="1"/>
                      </p:nvSpPr>
                      <p:spPr bwMode="hidden">
                        <a:xfrm rot="1678521" flipV="1">
                          <a:off x="1960" y="1992"/>
                          <a:ext cx="1530" cy="1443"/>
                        </a:xfrm>
                        <a:prstGeom prst="line">
                          <a:avLst/>
                        </a:prstGeom>
                        <a:noFill/>
                        <a:ln w="9525">
                          <a:solidFill>
                            <a:schemeClr val="accent2"/>
                          </a:solidFill>
                          <a:round/>
                          <a:headEnd/>
                          <a:tailEnd/>
                        </a:ln>
                        <a:effectLst/>
                      </p:spPr>
                      <p:txBody>
                        <a:bodyPr/>
                        <a:lstStyle/>
                        <a:p>
                          <a:pPr>
                            <a:defRPr/>
                          </a:pPr>
                          <a:endParaRPr lang="sr-Latn-CS"/>
                        </a:p>
                      </p:txBody>
                    </p:sp>
                    <p:sp>
                      <p:nvSpPr>
                        <p:cNvPr id="77" name="Line 49"/>
                        <p:cNvSpPr>
                          <a:spLocks noChangeShapeType="1"/>
                        </p:cNvSpPr>
                        <p:nvPr userDrawn="1"/>
                      </p:nvSpPr>
                      <p:spPr bwMode="hidden">
                        <a:xfrm rot="1678521" flipV="1">
                          <a:off x="2014" y="1727"/>
                          <a:ext cx="1219" cy="1629"/>
                        </a:xfrm>
                        <a:prstGeom prst="line">
                          <a:avLst/>
                        </a:prstGeom>
                        <a:noFill/>
                        <a:ln w="9525">
                          <a:solidFill>
                            <a:schemeClr val="accent2"/>
                          </a:solidFill>
                          <a:round/>
                          <a:headEnd/>
                          <a:tailEnd/>
                        </a:ln>
                        <a:effectLst/>
                      </p:spPr>
                      <p:txBody>
                        <a:bodyPr/>
                        <a:lstStyle/>
                        <a:p>
                          <a:pPr>
                            <a:defRPr/>
                          </a:pPr>
                          <a:endParaRPr lang="sr-Latn-CS"/>
                        </a:p>
                      </p:txBody>
                    </p:sp>
                    <p:sp>
                      <p:nvSpPr>
                        <p:cNvPr id="78" name="Freeform 50"/>
                        <p:cNvSpPr>
                          <a:spLocks/>
                        </p:cNvSpPr>
                        <p:nvPr userDrawn="1"/>
                      </p:nvSpPr>
                      <p:spPr bwMode="hidden">
                        <a:xfrm>
                          <a:off x="0" y="2548"/>
                          <a:ext cx="1542" cy="1768"/>
                        </a:xfrm>
                        <a:custGeom>
                          <a:avLst/>
                          <a:gdLst/>
                          <a:ahLst/>
                          <a:cxnLst>
                            <a:cxn ang="0">
                              <a:pos x="909" y="1264"/>
                            </a:cxn>
                            <a:cxn ang="0">
                              <a:pos x="1058" y="1402"/>
                            </a:cxn>
                            <a:cxn ang="0">
                              <a:pos x="1214" y="1528"/>
                            </a:cxn>
                            <a:cxn ang="0">
                              <a:pos x="1369" y="1654"/>
                            </a:cxn>
                            <a:cxn ang="0">
                              <a:pos x="1531" y="1768"/>
                            </a:cxn>
                            <a:cxn ang="0">
                              <a:pos x="1537" y="1768"/>
                            </a:cxn>
                            <a:cxn ang="0">
                              <a:pos x="1375" y="1654"/>
                            </a:cxn>
                            <a:cxn ang="0">
                              <a:pos x="1220" y="1534"/>
                            </a:cxn>
                            <a:cxn ang="0">
                              <a:pos x="1064" y="1402"/>
                            </a:cxn>
                            <a:cxn ang="0">
                              <a:pos x="915" y="1258"/>
                            </a:cxn>
                            <a:cxn ang="0">
                              <a:pos x="765" y="1115"/>
                            </a:cxn>
                            <a:cxn ang="0">
                              <a:pos x="628" y="959"/>
                            </a:cxn>
                            <a:cxn ang="0">
                              <a:pos x="496" y="803"/>
                            </a:cxn>
                            <a:cxn ang="0">
                              <a:pos x="377" y="647"/>
                            </a:cxn>
                            <a:cxn ang="0">
                              <a:pos x="269" y="485"/>
                            </a:cxn>
                            <a:cxn ang="0">
                              <a:pos x="167" y="323"/>
                            </a:cxn>
                            <a:cxn ang="0">
                              <a:pos x="78" y="161"/>
                            </a:cxn>
                            <a:cxn ang="0">
                              <a:pos x="0" y="0"/>
                            </a:cxn>
                            <a:cxn ang="0">
                              <a:pos x="0" y="12"/>
                            </a:cxn>
                            <a:cxn ang="0">
                              <a:pos x="78" y="173"/>
                            </a:cxn>
                            <a:cxn ang="0">
                              <a:pos x="167" y="335"/>
                            </a:cxn>
                            <a:cxn ang="0">
                              <a:pos x="269" y="491"/>
                            </a:cxn>
                            <a:cxn ang="0">
                              <a:pos x="377" y="653"/>
                            </a:cxn>
                            <a:cxn ang="0">
                              <a:pos x="496" y="809"/>
                            </a:cxn>
                            <a:cxn ang="0">
                              <a:pos x="628" y="965"/>
                            </a:cxn>
                            <a:cxn ang="0">
                              <a:pos x="765" y="1121"/>
                            </a:cxn>
                            <a:cxn ang="0">
                              <a:pos x="909" y="1264"/>
                            </a:cxn>
                            <a:cxn ang="0">
                              <a:pos x="909" y="1264"/>
                            </a:cxn>
                          </a:cxnLst>
                          <a:rect l="0" t="0" r="r" b="b"/>
                          <a:pathLst>
                            <a:path w="1537" h="1768">
                              <a:moveTo>
                                <a:pt x="909" y="1264"/>
                              </a:moveTo>
                              <a:lnTo>
                                <a:pt x="1058" y="1402"/>
                              </a:lnTo>
                              <a:lnTo>
                                <a:pt x="1214" y="1528"/>
                              </a:lnTo>
                              <a:lnTo>
                                <a:pt x="1369" y="1654"/>
                              </a:lnTo>
                              <a:lnTo>
                                <a:pt x="1531" y="1768"/>
                              </a:lnTo>
                              <a:lnTo>
                                <a:pt x="1537" y="1768"/>
                              </a:lnTo>
                              <a:lnTo>
                                <a:pt x="1375" y="1654"/>
                              </a:lnTo>
                              <a:lnTo>
                                <a:pt x="1220" y="1534"/>
                              </a:lnTo>
                              <a:lnTo>
                                <a:pt x="1064" y="1402"/>
                              </a:lnTo>
                              <a:lnTo>
                                <a:pt x="915" y="1258"/>
                              </a:lnTo>
                              <a:lnTo>
                                <a:pt x="765" y="1115"/>
                              </a:lnTo>
                              <a:lnTo>
                                <a:pt x="628" y="959"/>
                              </a:lnTo>
                              <a:lnTo>
                                <a:pt x="496" y="803"/>
                              </a:lnTo>
                              <a:lnTo>
                                <a:pt x="377" y="647"/>
                              </a:lnTo>
                              <a:lnTo>
                                <a:pt x="269" y="485"/>
                              </a:lnTo>
                              <a:lnTo>
                                <a:pt x="167" y="323"/>
                              </a:lnTo>
                              <a:lnTo>
                                <a:pt x="78" y="161"/>
                              </a:lnTo>
                              <a:lnTo>
                                <a:pt x="0" y="0"/>
                              </a:lnTo>
                              <a:lnTo>
                                <a:pt x="0" y="12"/>
                              </a:lnTo>
                              <a:lnTo>
                                <a:pt x="78" y="173"/>
                              </a:lnTo>
                              <a:lnTo>
                                <a:pt x="167" y="335"/>
                              </a:lnTo>
                              <a:lnTo>
                                <a:pt x="269" y="491"/>
                              </a:lnTo>
                              <a:lnTo>
                                <a:pt x="377" y="653"/>
                              </a:lnTo>
                              <a:lnTo>
                                <a:pt x="496" y="809"/>
                              </a:lnTo>
                              <a:lnTo>
                                <a:pt x="628" y="965"/>
                              </a:lnTo>
                              <a:lnTo>
                                <a:pt x="765" y="1121"/>
                              </a:lnTo>
                              <a:lnTo>
                                <a:pt x="909" y="1264"/>
                              </a:lnTo>
                              <a:lnTo>
                                <a:pt x="909" y="1264"/>
                              </a:lnTo>
                              <a:close/>
                            </a:path>
                          </a:pathLst>
                        </a:custGeom>
                        <a:solidFill>
                          <a:schemeClr val="accent2"/>
                        </a:solidFill>
                        <a:ln w="9525">
                          <a:solidFill>
                            <a:schemeClr val="accent2"/>
                          </a:solidFill>
                          <a:round/>
                          <a:headEnd/>
                          <a:tailEnd/>
                        </a:ln>
                      </p:spPr>
                      <p:txBody>
                        <a:bodyPr/>
                        <a:lstStyle/>
                        <a:p>
                          <a:pPr>
                            <a:defRPr/>
                          </a:pPr>
                          <a:endParaRPr lang="sr-Latn-CS"/>
                        </a:p>
                      </p:txBody>
                    </p:sp>
                    <p:grpSp>
                      <p:nvGrpSpPr>
                        <p:cNvPr id="79" name="Group 51"/>
                        <p:cNvGrpSpPr>
                          <a:grpSpLocks/>
                        </p:cNvGrpSpPr>
                        <p:nvPr userDrawn="1"/>
                      </p:nvGrpSpPr>
                      <p:grpSpPr bwMode="auto">
                        <a:xfrm>
                          <a:off x="1" y="1811"/>
                          <a:ext cx="3672" cy="2049"/>
                          <a:chOff x="6" y="1815"/>
                          <a:chExt cx="3672" cy="2049"/>
                        </a:xfrm>
                      </p:grpSpPr>
                      <p:sp>
                        <p:nvSpPr>
                          <p:cNvPr id="116" name="Oval 52"/>
                          <p:cNvSpPr>
                            <a:spLocks noChangeArrowheads="1"/>
                          </p:cNvSpPr>
                          <p:nvPr userDrawn="1"/>
                        </p:nvSpPr>
                        <p:spPr bwMode="hidden">
                          <a:xfrm rot="-2819839">
                            <a:off x="1545" y="2871"/>
                            <a:ext cx="161" cy="280"/>
                          </a:xfrm>
                          <a:prstGeom prst="ellipse">
                            <a:avLst/>
                          </a:prstGeom>
                          <a:noFill/>
                          <a:ln w="9525">
                            <a:solidFill>
                              <a:schemeClr val="accent2"/>
                            </a:solidFill>
                            <a:round/>
                            <a:headEnd/>
                            <a:tailEnd/>
                          </a:ln>
                          <a:effectLst/>
                        </p:spPr>
                        <p:txBody>
                          <a:bodyPr wrap="none" anchor="ctr"/>
                          <a:lstStyle/>
                          <a:p>
                            <a:pPr>
                              <a:defRPr/>
                            </a:pPr>
                            <a:endParaRPr lang="sr-Latn-CS"/>
                          </a:p>
                        </p:txBody>
                      </p:sp>
                      <p:sp>
                        <p:nvSpPr>
                          <p:cNvPr id="117" name="Oval 53"/>
                          <p:cNvSpPr>
                            <a:spLocks noChangeArrowheads="1"/>
                          </p:cNvSpPr>
                          <p:nvPr userDrawn="1"/>
                        </p:nvSpPr>
                        <p:spPr bwMode="hidden">
                          <a:xfrm rot="-2819839">
                            <a:off x="1490" y="2750"/>
                            <a:ext cx="281" cy="503"/>
                          </a:xfrm>
                          <a:prstGeom prst="ellipse">
                            <a:avLst/>
                          </a:prstGeom>
                          <a:noFill/>
                          <a:ln w="9525">
                            <a:solidFill>
                              <a:schemeClr val="accent2"/>
                            </a:solidFill>
                            <a:round/>
                            <a:headEnd/>
                            <a:tailEnd/>
                          </a:ln>
                          <a:effectLst/>
                        </p:spPr>
                        <p:txBody>
                          <a:bodyPr wrap="none" anchor="ctr"/>
                          <a:lstStyle/>
                          <a:p>
                            <a:pPr>
                              <a:defRPr/>
                            </a:pPr>
                            <a:endParaRPr lang="sr-Latn-CS"/>
                          </a:p>
                        </p:txBody>
                      </p:sp>
                      <p:sp>
                        <p:nvSpPr>
                          <p:cNvPr id="118" name="Oval 54"/>
                          <p:cNvSpPr>
                            <a:spLocks noChangeArrowheads="1"/>
                          </p:cNvSpPr>
                          <p:nvPr userDrawn="1"/>
                        </p:nvSpPr>
                        <p:spPr bwMode="hidden">
                          <a:xfrm rot="-2819839">
                            <a:off x="1415" y="2563"/>
                            <a:ext cx="471" cy="813"/>
                          </a:xfrm>
                          <a:prstGeom prst="ellipse">
                            <a:avLst/>
                          </a:prstGeom>
                          <a:noFill/>
                          <a:ln w="9525">
                            <a:solidFill>
                              <a:schemeClr val="accent2"/>
                            </a:solidFill>
                            <a:round/>
                            <a:headEnd/>
                            <a:tailEnd/>
                          </a:ln>
                          <a:effectLst/>
                        </p:spPr>
                        <p:txBody>
                          <a:bodyPr wrap="none" anchor="ctr"/>
                          <a:lstStyle/>
                          <a:p>
                            <a:pPr>
                              <a:defRPr/>
                            </a:pPr>
                            <a:endParaRPr lang="sr-Latn-CS"/>
                          </a:p>
                        </p:txBody>
                      </p:sp>
                      <p:sp>
                        <p:nvSpPr>
                          <p:cNvPr id="119" name="Oval 55"/>
                          <p:cNvSpPr>
                            <a:spLocks noChangeArrowheads="1"/>
                          </p:cNvSpPr>
                          <p:nvPr userDrawn="1"/>
                        </p:nvSpPr>
                        <p:spPr bwMode="hidden">
                          <a:xfrm rot="-2819839">
                            <a:off x="1357" y="2400"/>
                            <a:ext cx="623" cy="1129"/>
                          </a:xfrm>
                          <a:prstGeom prst="ellipse">
                            <a:avLst/>
                          </a:prstGeom>
                          <a:noFill/>
                          <a:ln w="9525">
                            <a:solidFill>
                              <a:schemeClr val="accent2"/>
                            </a:solidFill>
                            <a:round/>
                            <a:headEnd/>
                            <a:tailEnd/>
                          </a:ln>
                          <a:effectLst/>
                        </p:spPr>
                        <p:txBody>
                          <a:bodyPr wrap="none" anchor="ctr"/>
                          <a:lstStyle/>
                          <a:p>
                            <a:pPr>
                              <a:defRPr/>
                            </a:pPr>
                            <a:endParaRPr lang="sr-Latn-CS"/>
                          </a:p>
                        </p:txBody>
                      </p:sp>
                      <p:sp>
                        <p:nvSpPr>
                          <p:cNvPr id="120" name="Oval 56"/>
                          <p:cNvSpPr>
                            <a:spLocks noChangeArrowheads="1"/>
                          </p:cNvSpPr>
                          <p:nvPr userDrawn="1"/>
                        </p:nvSpPr>
                        <p:spPr bwMode="hidden">
                          <a:xfrm rot="-2819839">
                            <a:off x="1295" y="2200"/>
                            <a:ext cx="786" cy="1467"/>
                          </a:xfrm>
                          <a:prstGeom prst="ellipse">
                            <a:avLst/>
                          </a:prstGeom>
                          <a:noFill/>
                          <a:ln w="9525">
                            <a:solidFill>
                              <a:schemeClr val="accent2"/>
                            </a:solidFill>
                            <a:round/>
                            <a:headEnd/>
                            <a:tailEnd/>
                          </a:ln>
                          <a:effectLst/>
                        </p:spPr>
                        <p:txBody>
                          <a:bodyPr wrap="none" anchor="ctr"/>
                          <a:lstStyle/>
                          <a:p>
                            <a:pPr>
                              <a:defRPr/>
                            </a:pPr>
                            <a:endParaRPr lang="sr-Latn-CS"/>
                          </a:p>
                        </p:txBody>
                      </p:sp>
                      <p:sp>
                        <p:nvSpPr>
                          <p:cNvPr id="121" name="Oval 57"/>
                          <p:cNvSpPr>
                            <a:spLocks noChangeArrowheads="1"/>
                          </p:cNvSpPr>
                          <p:nvPr userDrawn="1"/>
                        </p:nvSpPr>
                        <p:spPr bwMode="hidden">
                          <a:xfrm rot="-2819839">
                            <a:off x="1238" y="2040"/>
                            <a:ext cx="972" cy="1779"/>
                          </a:xfrm>
                          <a:prstGeom prst="ellipse">
                            <a:avLst/>
                          </a:prstGeom>
                          <a:noFill/>
                          <a:ln w="9525">
                            <a:solidFill>
                              <a:schemeClr val="accent2"/>
                            </a:solidFill>
                            <a:round/>
                            <a:headEnd/>
                            <a:tailEnd/>
                          </a:ln>
                          <a:effectLst/>
                        </p:spPr>
                        <p:txBody>
                          <a:bodyPr wrap="none" anchor="ctr"/>
                          <a:lstStyle/>
                          <a:p>
                            <a:pPr>
                              <a:defRPr/>
                            </a:pPr>
                            <a:endParaRPr lang="sr-Latn-CS"/>
                          </a:p>
                        </p:txBody>
                      </p:sp>
                      <p:sp>
                        <p:nvSpPr>
                          <p:cNvPr id="122" name="Oval 58"/>
                          <p:cNvSpPr>
                            <a:spLocks noChangeArrowheads="1"/>
                          </p:cNvSpPr>
                          <p:nvPr userDrawn="1"/>
                        </p:nvSpPr>
                        <p:spPr bwMode="hidden">
                          <a:xfrm rot="-2819839">
                            <a:off x="1156" y="1867"/>
                            <a:ext cx="1167" cy="2094"/>
                          </a:xfrm>
                          <a:prstGeom prst="ellipse">
                            <a:avLst/>
                          </a:prstGeom>
                          <a:noFill/>
                          <a:ln w="9525">
                            <a:solidFill>
                              <a:schemeClr val="accent2"/>
                            </a:solidFill>
                            <a:round/>
                            <a:headEnd/>
                            <a:tailEnd/>
                          </a:ln>
                          <a:effectLst/>
                        </p:spPr>
                        <p:txBody>
                          <a:bodyPr wrap="none" anchor="ctr"/>
                          <a:lstStyle/>
                          <a:p>
                            <a:pPr>
                              <a:defRPr/>
                            </a:pPr>
                            <a:endParaRPr lang="sr-Latn-CS"/>
                          </a:p>
                        </p:txBody>
                      </p:sp>
                      <p:sp>
                        <p:nvSpPr>
                          <p:cNvPr id="123" name="Oval 59"/>
                          <p:cNvSpPr>
                            <a:spLocks noChangeArrowheads="1"/>
                          </p:cNvSpPr>
                          <p:nvPr userDrawn="1"/>
                        </p:nvSpPr>
                        <p:spPr bwMode="hidden">
                          <a:xfrm rot="-2819839">
                            <a:off x="1085" y="1698"/>
                            <a:ext cx="1346" cy="2398"/>
                          </a:xfrm>
                          <a:prstGeom prst="ellipse">
                            <a:avLst/>
                          </a:prstGeom>
                          <a:noFill/>
                          <a:ln w="9525">
                            <a:solidFill>
                              <a:schemeClr val="accent2"/>
                            </a:solidFill>
                            <a:round/>
                            <a:headEnd/>
                            <a:tailEnd/>
                          </a:ln>
                          <a:effectLst/>
                        </p:spPr>
                        <p:txBody>
                          <a:bodyPr wrap="none" anchor="ctr"/>
                          <a:lstStyle/>
                          <a:p>
                            <a:pPr>
                              <a:defRPr/>
                            </a:pPr>
                            <a:endParaRPr lang="sr-Latn-CS"/>
                          </a:p>
                        </p:txBody>
                      </p:sp>
                      <p:sp>
                        <p:nvSpPr>
                          <p:cNvPr id="124" name="Oval 60"/>
                          <p:cNvSpPr>
                            <a:spLocks noChangeArrowheads="1"/>
                          </p:cNvSpPr>
                          <p:nvPr userDrawn="1"/>
                        </p:nvSpPr>
                        <p:spPr bwMode="hidden">
                          <a:xfrm rot="-2819839">
                            <a:off x="998" y="1538"/>
                            <a:ext cx="1563" cy="2696"/>
                          </a:xfrm>
                          <a:prstGeom prst="ellipse">
                            <a:avLst/>
                          </a:prstGeom>
                          <a:noFill/>
                          <a:ln w="9525">
                            <a:solidFill>
                              <a:schemeClr val="accent2"/>
                            </a:solidFill>
                            <a:round/>
                            <a:headEnd/>
                            <a:tailEnd/>
                          </a:ln>
                          <a:effectLst/>
                        </p:spPr>
                        <p:txBody>
                          <a:bodyPr wrap="none" anchor="ctr"/>
                          <a:lstStyle/>
                          <a:p>
                            <a:pPr>
                              <a:defRPr/>
                            </a:pPr>
                            <a:endParaRPr lang="sr-Latn-CS"/>
                          </a:p>
                        </p:txBody>
                      </p:sp>
                      <p:sp>
                        <p:nvSpPr>
                          <p:cNvPr id="125" name="Oval 61"/>
                          <p:cNvSpPr>
                            <a:spLocks noChangeArrowheads="1"/>
                          </p:cNvSpPr>
                          <p:nvPr userDrawn="1"/>
                        </p:nvSpPr>
                        <p:spPr bwMode="hidden">
                          <a:xfrm rot="-2819839">
                            <a:off x="934" y="1359"/>
                            <a:ext cx="1711" cy="3016"/>
                          </a:xfrm>
                          <a:prstGeom prst="ellipse">
                            <a:avLst/>
                          </a:prstGeom>
                          <a:noFill/>
                          <a:ln w="9525">
                            <a:solidFill>
                              <a:schemeClr val="accent2"/>
                            </a:solidFill>
                            <a:round/>
                            <a:headEnd/>
                            <a:tailEnd/>
                          </a:ln>
                          <a:effectLst/>
                        </p:spPr>
                        <p:txBody>
                          <a:bodyPr wrap="none" anchor="ctr"/>
                          <a:lstStyle/>
                          <a:p>
                            <a:pPr>
                              <a:defRPr/>
                            </a:pPr>
                            <a:endParaRPr lang="sr-Latn-CS"/>
                          </a:p>
                        </p:txBody>
                      </p:sp>
                      <p:sp>
                        <p:nvSpPr>
                          <p:cNvPr id="126" name="Oval 62"/>
                          <p:cNvSpPr>
                            <a:spLocks noChangeArrowheads="1"/>
                          </p:cNvSpPr>
                          <p:nvPr userDrawn="1"/>
                        </p:nvSpPr>
                        <p:spPr bwMode="hidden">
                          <a:xfrm rot="-2865139">
                            <a:off x="877" y="1187"/>
                            <a:ext cx="1880" cy="3345"/>
                          </a:xfrm>
                          <a:prstGeom prst="ellipse">
                            <a:avLst/>
                          </a:prstGeom>
                          <a:noFill/>
                          <a:ln w="9525">
                            <a:solidFill>
                              <a:schemeClr val="accent2"/>
                            </a:solidFill>
                            <a:round/>
                            <a:headEnd/>
                            <a:tailEnd/>
                          </a:ln>
                          <a:effectLst/>
                        </p:spPr>
                        <p:txBody>
                          <a:bodyPr wrap="none" anchor="ctr"/>
                          <a:lstStyle/>
                          <a:p>
                            <a:pPr>
                              <a:defRPr/>
                            </a:pPr>
                            <a:endParaRPr lang="sr-Latn-CS"/>
                          </a:p>
                        </p:txBody>
                      </p:sp>
                      <p:sp>
                        <p:nvSpPr>
                          <p:cNvPr id="127" name="Oval 63"/>
                          <p:cNvSpPr>
                            <a:spLocks noChangeArrowheads="1"/>
                          </p:cNvSpPr>
                          <p:nvPr userDrawn="1"/>
                        </p:nvSpPr>
                        <p:spPr bwMode="hidden">
                          <a:xfrm rot="-2780025">
                            <a:off x="817" y="1004"/>
                            <a:ext cx="2049" cy="3672"/>
                          </a:xfrm>
                          <a:prstGeom prst="ellipse">
                            <a:avLst/>
                          </a:prstGeom>
                          <a:noFill/>
                          <a:ln w="9525">
                            <a:solidFill>
                              <a:schemeClr val="accent2"/>
                            </a:solidFill>
                            <a:round/>
                            <a:headEnd/>
                            <a:tailEnd/>
                          </a:ln>
                          <a:effectLst/>
                        </p:spPr>
                        <p:txBody>
                          <a:bodyPr wrap="none" anchor="ctr"/>
                          <a:lstStyle/>
                          <a:p>
                            <a:pPr>
                              <a:defRPr/>
                            </a:pPr>
                            <a:endParaRPr lang="sr-Latn-CS"/>
                          </a:p>
                        </p:txBody>
                      </p:sp>
                    </p:grpSp>
                    <p:sp>
                      <p:nvSpPr>
                        <p:cNvPr id="80" name="Line 64"/>
                        <p:cNvSpPr>
                          <a:spLocks noChangeShapeType="1"/>
                        </p:cNvSpPr>
                        <p:nvPr userDrawn="1"/>
                      </p:nvSpPr>
                      <p:spPr bwMode="hidden">
                        <a:xfrm flipV="1">
                          <a:off x="1656" y="1164"/>
                          <a:ext cx="831" cy="1770"/>
                        </a:xfrm>
                        <a:prstGeom prst="line">
                          <a:avLst/>
                        </a:prstGeom>
                        <a:noFill/>
                        <a:ln w="9525">
                          <a:solidFill>
                            <a:schemeClr val="accent2"/>
                          </a:solidFill>
                          <a:round/>
                          <a:headEnd/>
                          <a:tailEnd/>
                        </a:ln>
                        <a:effectLst/>
                      </p:spPr>
                      <p:txBody>
                        <a:bodyPr/>
                        <a:lstStyle/>
                        <a:p>
                          <a:pPr>
                            <a:defRPr/>
                          </a:pPr>
                          <a:endParaRPr lang="sr-Latn-CS"/>
                        </a:p>
                      </p:txBody>
                    </p:sp>
                    <p:sp>
                      <p:nvSpPr>
                        <p:cNvPr id="81" name="Line 65"/>
                        <p:cNvSpPr>
                          <a:spLocks noChangeShapeType="1"/>
                        </p:cNvSpPr>
                        <p:nvPr userDrawn="1"/>
                      </p:nvSpPr>
                      <p:spPr bwMode="hidden">
                        <a:xfrm rot="615780" flipV="1">
                          <a:off x="1811" y="1299"/>
                          <a:ext cx="819" cy="1726"/>
                        </a:xfrm>
                        <a:prstGeom prst="line">
                          <a:avLst/>
                        </a:prstGeom>
                        <a:noFill/>
                        <a:ln w="9525">
                          <a:solidFill>
                            <a:schemeClr val="accent2"/>
                          </a:solidFill>
                          <a:round/>
                          <a:headEnd/>
                          <a:tailEnd/>
                        </a:ln>
                        <a:effectLst/>
                      </p:spPr>
                      <p:txBody>
                        <a:bodyPr/>
                        <a:lstStyle/>
                        <a:p>
                          <a:pPr>
                            <a:defRPr/>
                          </a:pPr>
                          <a:endParaRPr lang="sr-Latn-CS"/>
                        </a:p>
                      </p:txBody>
                    </p:sp>
                    <p:sp>
                      <p:nvSpPr>
                        <p:cNvPr id="82" name="Line 66"/>
                        <p:cNvSpPr>
                          <a:spLocks noChangeShapeType="1"/>
                        </p:cNvSpPr>
                        <p:nvPr userDrawn="1"/>
                      </p:nvSpPr>
                      <p:spPr bwMode="hidden">
                        <a:xfrm rot="1139441" flipV="1">
                          <a:off x="1963" y="1148"/>
                          <a:ext cx="383" cy="1895"/>
                        </a:xfrm>
                        <a:prstGeom prst="line">
                          <a:avLst/>
                        </a:prstGeom>
                        <a:noFill/>
                        <a:ln w="9525">
                          <a:solidFill>
                            <a:schemeClr val="accent2"/>
                          </a:solidFill>
                          <a:round/>
                          <a:headEnd/>
                          <a:tailEnd/>
                        </a:ln>
                        <a:effectLst/>
                      </p:spPr>
                      <p:txBody>
                        <a:bodyPr/>
                        <a:lstStyle/>
                        <a:p>
                          <a:pPr>
                            <a:defRPr/>
                          </a:pPr>
                          <a:endParaRPr lang="sr-Latn-CS"/>
                        </a:p>
                      </p:txBody>
                    </p:sp>
                    <p:sp>
                      <p:nvSpPr>
                        <p:cNvPr id="83" name="Line 67"/>
                        <p:cNvSpPr>
                          <a:spLocks noChangeShapeType="1"/>
                        </p:cNvSpPr>
                        <p:nvPr userDrawn="1"/>
                      </p:nvSpPr>
                      <p:spPr bwMode="hidden">
                        <a:xfrm rot="1061104" flipV="1">
                          <a:off x="1921" y="1332"/>
                          <a:ext cx="744" cy="1766"/>
                        </a:xfrm>
                        <a:prstGeom prst="line">
                          <a:avLst/>
                        </a:prstGeom>
                        <a:noFill/>
                        <a:ln w="9525">
                          <a:solidFill>
                            <a:schemeClr val="accent2"/>
                          </a:solidFill>
                          <a:round/>
                          <a:headEnd/>
                          <a:tailEnd/>
                        </a:ln>
                        <a:effectLst/>
                      </p:spPr>
                      <p:txBody>
                        <a:bodyPr/>
                        <a:lstStyle/>
                        <a:p>
                          <a:pPr>
                            <a:defRPr/>
                          </a:pPr>
                          <a:endParaRPr lang="sr-Latn-CS"/>
                        </a:p>
                      </p:txBody>
                    </p:sp>
                    <p:sp>
                      <p:nvSpPr>
                        <p:cNvPr id="84" name="Line 68"/>
                        <p:cNvSpPr>
                          <a:spLocks noChangeShapeType="1"/>
                        </p:cNvSpPr>
                        <p:nvPr userDrawn="1"/>
                      </p:nvSpPr>
                      <p:spPr bwMode="hidden">
                        <a:xfrm rot="2202167" flipV="1">
                          <a:off x="2217" y="1314"/>
                          <a:ext cx="311" cy="1917"/>
                        </a:xfrm>
                        <a:prstGeom prst="line">
                          <a:avLst/>
                        </a:prstGeom>
                        <a:noFill/>
                        <a:ln w="9525">
                          <a:solidFill>
                            <a:schemeClr val="accent2"/>
                          </a:solidFill>
                          <a:round/>
                          <a:headEnd/>
                          <a:tailEnd/>
                        </a:ln>
                        <a:effectLst/>
                      </p:spPr>
                      <p:txBody>
                        <a:bodyPr/>
                        <a:lstStyle/>
                        <a:p>
                          <a:pPr>
                            <a:defRPr/>
                          </a:pPr>
                          <a:endParaRPr lang="sr-Latn-CS"/>
                        </a:p>
                      </p:txBody>
                    </p:sp>
                    <p:sp>
                      <p:nvSpPr>
                        <p:cNvPr id="85" name="Line 69"/>
                        <p:cNvSpPr>
                          <a:spLocks noChangeShapeType="1"/>
                        </p:cNvSpPr>
                        <p:nvPr userDrawn="1"/>
                      </p:nvSpPr>
                      <p:spPr bwMode="hidden">
                        <a:xfrm rot="1678521" flipV="1">
                          <a:off x="2039" y="1549"/>
                          <a:ext cx="895" cy="1722"/>
                        </a:xfrm>
                        <a:prstGeom prst="line">
                          <a:avLst/>
                        </a:prstGeom>
                        <a:noFill/>
                        <a:ln w="9525">
                          <a:solidFill>
                            <a:schemeClr val="accent2"/>
                          </a:solidFill>
                          <a:round/>
                          <a:headEnd/>
                          <a:tailEnd/>
                        </a:ln>
                        <a:effectLst/>
                      </p:spPr>
                      <p:txBody>
                        <a:bodyPr/>
                        <a:lstStyle/>
                        <a:p>
                          <a:pPr>
                            <a:defRPr/>
                          </a:pPr>
                          <a:endParaRPr lang="sr-Latn-CS"/>
                        </a:p>
                      </p:txBody>
                    </p:sp>
                    <p:sp>
                      <p:nvSpPr>
                        <p:cNvPr id="86" name="Line 70"/>
                        <p:cNvSpPr>
                          <a:spLocks noChangeShapeType="1"/>
                        </p:cNvSpPr>
                        <p:nvPr userDrawn="1"/>
                      </p:nvSpPr>
                      <p:spPr bwMode="hidden">
                        <a:xfrm rot="1678521" flipV="1">
                          <a:off x="2024" y="1649"/>
                          <a:ext cx="1049" cy="1661"/>
                        </a:xfrm>
                        <a:prstGeom prst="line">
                          <a:avLst/>
                        </a:prstGeom>
                        <a:noFill/>
                        <a:ln w="9525">
                          <a:solidFill>
                            <a:schemeClr val="accent2"/>
                          </a:solidFill>
                          <a:round/>
                          <a:headEnd/>
                          <a:tailEnd/>
                        </a:ln>
                        <a:effectLst/>
                      </p:spPr>
                      <p:txBody>
                        <a:bodyPr/>
                        <a:lstStyle/>
                        <a:p>
                          <a:pPr>
                            <a:defRPr/>
                          </a:pPr>
                          <a:endParaRPr lang="sr-Latn-CS"/>
                        </a:p>
                      </p:txBody>
                    </p:sp>
                    <p:sp>
                      <p:nvSpPr>
                        <p:cNvPr id="87" name="Line 71"/>
                        <p:cNvSpPr>
                          <a:spLocks noChangeShapeType="1"/>
                        </p:cNvSpPr>
                        <p:nvPr userDrawn="1"/>
                      </p:nvSpPr>
                      <p:spPr bwMode="hidden">
                        <a:xfrm rot="1678521" flipV="1">
                          <a:off x="1985" y="1876"/>
                          <a:ext cx="1357" cy="1516"/>
                        </a:xfrm>
                        <a:prstGeom prst="line">
                          <a:avLst/>
                        </a:prstGeom>
                        <a:noFill/>
                        <a:ln w="9525">
                          <a:solidFill>
                            <a:schemeClr val="accent2"/>
                          </a:solidFill>
                          <a:round/>
                          <a:headEnd/>
                          <a:tailEnd/>
                        </a:ln>
                        <a:effectLst/>
                      </p:spPr>
                      <p:txBody>
                        <a:bodyPr/>
                        <a:lstStyle/>
                        <a:p>
                          <a:pPr>
                            <a:defRPr/>
                          </a:pPr>
                          <a:endParaRPr lang="sr-Latn-CS"/>
                        </a:p>
                      </p:txBody>
                    </p:sp>
                    <p:sp>
                      <p:nvSpPr>
                        <p:cNvPr id="88" name="Line 72"/>
                        <p:cNvSpPr>
                          <a:spLocks noChangeShapeType="1"/>
                        </p:cNvSpPr>
                        <p:nvPr userDrawn="1"/>
                      </p:nvSpPr>
                      <p:spPr bwMode="hidden">
                        <a:xfrm rot="1678521" flipV="1">
                          <a:off x="1936" y="2115"/>
                          <a:ext cx="1686" cy="1356"/>
                        </a:xfrm>
                        <a:prstGeom prst="line">
                          <a:avLst/>
                        </a:prstGeom>
                        <a:noFill/>
                        <a:ln w="9525">
                          <a:solidFill>
                            <a:schemeClr val="accent2"/>
                          </a:solidFill>
                          <a:round/>
                          <a:headEnd/>
                          <a:tailEnd/>
                        </a:ln>
                        <a:effectLst/>
                      </p:spPr>
                      <p:txBody>
                        <a:bodyPr/>
                        <a:lstStyle/>
                        <a:p>
                          <a:pPr>
                            <a:defRPr/>
                          </a:pPr>
                          <a:endParaRPr lang="sr-Latn-CS"/>
                        </a:p>
                      </p:txBody>
                    </p:sp>
                    <p:sp>
                      <p:nvSpPr>
                        <p:cNvPr id="89" name="Line 73"/>
                        <p:cNvSpPr>
                          <a:spLocks noChangeShapeType="1"/>
                        </p:cNvSpPr>
                        <p:nvPr userDrawn="1"/>
                      </p:nvSpPr>
                      <p:spPr bwMode="hidden">
                        <a:xfrm rot="1678521" flipV="1">
                          <a:off x="1897" y="2287"/>
                          <a:ext cx="1880" cy="1225"/>
                        </a:xfrm>
                        <a:prstGeom prst="line">
                          <a:avLst/>
                        </a:prstGeom>
                        <a:noFill/>
                        <a:ln w="9525">
                          <a:solidFill>
                            <a:schemeClr val="accent2"/>
                          </a:solidFill>
                          <a:round/>
                          <a:headEnd/>
                          <a:tailEnd/>
                        </a:ln>
                        <a:effectLst/>
                      </p:spPr>
                      <p:txBody>
                        <a:bodyPr/>
                        <a:lstStyle/>
                        <a:p>
                          <a:pPr>
                            <a:defRPr/>
                          </a:pPr>
                          <a:endParaRPr lang="sr-Latn-CS"/>
                        </a:p>
                      </p:txBody>
                    </p:sp>
                    <p:sp>
                      <p:nvSpPr>
                        <p:cNvPr id="90" name="Line 74"/>
                        <p:cNvSpPr>
                          <a:spLocks noChangeShapeType="1"/>
                        </p:cNvSpPr>
                        <p:nvPr userDrawn="1"/>
                      </p:nvSpPr>
                      <p:spPr bwMode="hidden">
                        <a:xfrm rot="1678521" flipV="1">
                          <a:off x="1855" y="2458"/>
                          <a:ext cx="2060" cy="1096"/>
                        </a:xfrm>
                        <a:prstGeom prst="line">
                          <a:avLst/>
                        </a:prstGeom>
                        <a:noFill/>
                        <a:ln w="9525">
                          <a:solidFill>
                            <a:schemeClr val="accent2"/>
                          </a:solidFill>
                          <a:round/>
                          <a:headEnd/>
                          <a:tailEnd/>
                        </a:ln>
                        <a:effectLst/>
                      </p:spPr>
                      <p:txBody>
                        <a:bodyPr/>
                        <a:lstStyle/>
                        <a:p>
                          <a:pPr>
                            <a:defRPr/>
                          </a:pPr>
                          <a:endParaRPr lang="sr-Latn-CS"/>
                        </a:p>
                      </p:txBody>
                    </p:sp>
                    <p:sp>
                      <p:nvSpPr>
                        <p:cNvPr id="91" name="Line 75"/>
                        <p:cNvSpPr>
                          <a:spLocks noChangeShapeType="1"/>
                        </p:cNvSpPr>
                        <p:nvPr userDrawn="1"/>
                      </p:nvSpPr>
                      <p:spPr bwMode="hidden">
                        <a:xfrm rot="1678521" flipV="1">
                          <a:off x="1823" y="2640"/>
                          <a:ext cx="2224" cy="956"/>
                        </a:xfrm>
                        <a:prstGeom prst="line">
                          <a:avLst/>
                        </a:prstGeom>
                        <a:noFill/>
                        <a:ln w="9525">
                          <a:solidFill>
                            <a:schemeClr val="accent2"/>
                          </a:solidFill>
                          <a:round/>
                          <a:headEnd/>
                          <a:tailEnd/>
                        </a:ln>
                        <a:effectLst/>
                      </p:spPr>
                      <p:txBody>
                        <a:bodyPr/>
                        <a:lstStyle/>
                        <a:p>
                          <a:pPr>
                            <a:defRPr/>
                          </a:pPr>
                          <a:endParaRPr lang="sr-Latn-CS"/>
                        </a:p>
                      </p:txBody>
                    </p:sp>
                    <p:sp>
                      <p:nvSpPr>
                        <p:cNvPr id="92" name="Line 76"/>
                        <p:cNvSpPr>
                          <a:spLocks noChangeShapeType="1"/>
                        </p:cNvSpPr>
                        <p:nvPr userDrawn="1"/>
                      </p:nvSpPr>
                      <p:spPr bwMode="hidden">
                        <a:xfrm rot="1678521" flipV="1">
                          <a:off x="1737" y="3059"/>
                          <a:ext cx="2520" cy="614"/>
                        </a:xfrm>
                        <a:prstGeom prst="line">
                          <a:avLst/>
                        </a:prstGeom>
                        <a:noFill/>
                        <a:ln w="9525">
                          <a:solidFill>
                            <a:schemeClr val="accent2"/>
                          </a:solidFill>
                          <a:round/>
                          <a:headEnd/>
                          <a:tailEnd/>
                        </a:ln>
                        <a:effectLst/>
                      </p:spPr>
                      <p:txBody>
                        <a:bodyPr/>
                        <a:lstStyle/>
                        <a:p>
                          <a:pPr>
                            <a:defRPr/>
                          </a:pPr>
                          <a:endParaRPr lang="sr-Latn-CS"/>
                        </a:p>
                      </p:txBody>
                    </p:sp>
                    <p:sp>
                      <p:nvSpPr>
                        <p:cNvPr id="93" name="Line 77"/>
                        <p:cNvSpPr>
                          <a:spLocks noChangeShapeType="1"/>
                        </p:cNvSpPr>
                        <p:nvPr userDrawn="1"/>
                      </p:nvSpPr>
                      <p:spPr bwMode="hidden">
                        <a:xfrm rot="1678521">
                          <a:off x="1324" y="3150"/>
                          <a:ext cx="472" cy="1120"/>
                        </a:xfrm>
                        <a:prstGeom prst="line">
                          <a:avLst/>
                        </a:prstGeom>
                        <a:noFill/>
                        <a:ln w="9525">
                          <a:solidFill>
                            <a:schemeClr val="accent2"/>
                          </a:solidFill>
                          <a:round/>
                          <a:headEnd/>
                          <a:tailEnd/>
                        </a:ln>
                        <a:effectLst/>
                      </p:spPr>
                      <p:txBody>
                        <a:bodyPr/>
                        <a:lstStyle/>
                        <a:p>
                          <a:pPr>
                            <a:defRPr/>
                          </a:pPr>
                          <a:endParaRPr lang="sr-Latn-CS"/>
                        </a:p>
                      </p:txBody>
                    </p:sp>
                    <p:sp>
                      <p:nvSpPr>
                        <p:cNvPr id="94" name="Line 78"/>
                        <p:cNvSpPr>
                          <a:spLocks noChangeShapeType="1"/>
                        </p:cNvSpPr>
                        <p:nvPr userDrawn="1"/>
                      </p:nvSpPr>
                      <p:spPr bwMode="hidden">
                        <a:xfrm rot="1678521" flipH="1">
                          <a:off x="1121" y="2961"/>
                          <a:ext cx="220" cy="1012"/>
                        </a:xfrm>
                        <a:prstGeom prst="line">
                          <a:avLst/>
                        </a:prstGeom>
                        <a:noFill/>
                        <a:ln w="9525">
                          <a:solidFill>
                            <a:schemeClr val="accent2"/>
                          </a:solidFill>
                          <a:round/>
                          <a:headEnd/>
                          <a:tailEnd/>
                        </a:ln>
                        <a:effectLst/>
                      </p:spPr>
                      <p:txBody>
                        <a:bodyPr/>
                        <a:lstStyle/>
                        <a:p>
                          <a:pPr>
                            <a:defRPr/>
                          </a:pPr>
                          <a:endParaRPr lang="sr-Latn-CS"/>
                        </a:p>
                      </p:txBody>
                    </p:sp>
                    <p:sp>
                      <p:nvSpPr>
                        <p:cNvPr id="95" name="Line 79"/>
                        <p:cNvSpPr>
                          <a:spLocks noChangeShapeType="1"/>
                        </p:cNvSpPr>
                        <p:nvPr userDrawn="1"/>
                      </p:nvSpPr>
                      <p:spPr bwMode="hidden">
                        <a:xfrm rot="1678521" flipH="1">
                          <a:off x="1041" y="2935"/>
                          <a:ext cx="304" cy="990"/>
                        </a:xfrm>
                        <a:prstGeom prst="line">
                          <a:avLst/>
                        </a:prstGeom>
                        <a:noFill/>
                        <a:ln w="9525">
                          <a:solidFill>
                            <a:schemeClr val="accent2"/>
                          </a:solidFill>
                          <a:round/>
                          <a:headEnd/>
                          <a:tailEnd/>
                        </a:ln>
                        <a:effectLst/>
                      </p:spPr>
                      <p:txBody>
                        <a:bodyPr/>
                        <a:lstStyle/>
                        <a:p>
                          <a:pPr>
                            <a:defRPr/>
                          </a:pPr>
                          <a:endParaRPr lang="sr-Latn-CS"/>
                        </a:p>
                      </p:txBody>
                    </p:sp>
                    <p:sp>
                      <p:nvSpPr>
                        <p:cNvPr id="96" name="Line 80"/>
                        <p:cNvSpPr>
                          <a:spLocks noChangeShapeType="1"/>
                        </p:cNvSpPr>
                        <p:nvPr userDrawn="1"/>
                      </p:nvSpPr>
                      <p:spPr bwMode="hidden">
                        <a:xfrm rot="1678521" flipH="1">
                          <a:off x="957" y="2910"/>
                          <a:ext cx="394" cy="971"/>
                        </a:xfrm>
                        <a:prstGeom prst="line">
                          <a:avLst/>
                        </a:prstGeom>
                        <a:noFill/>
                        <a:ln w="9525">
                          <a:solidFill>
                            <a:schemeClr val="accent2"/>
                          </a:solidFill>
                          <a:round/>
                          <a:headEnd/>
                          <a:tailEnd/>
                        </a:ln>
                        <a:effectLst/>
                      </p:spPr>
                      <p:txBody>
                        <a:bodyPr/>
                        <a:lstStyle/>
                        <a:p>
                          <a:pPr>
                            <a:defRPr/>
                          </a:pPr>
                          <a:endParaRPr lang="sr-Latn-CS"/>
                        </a:p>
                      </p:txBody>
                    </p:sp>
                    <p:sp>
                      <p:nvSpPr>
                        <p:cNvPr id="97" name="Line 81"/>
                        <p:cNvSpPr>
                          <a:spLocks noChangeShapeType="1"/>
                        </p:cNvSpPr>
                        <p:nvPr userDrawn="1"/>
                      </p:nvSpPr>
                      <p:spPr bwMode="hidden">
                        <a:xfrm rot="1678521" flipH="1">
                          <a:off x="880" y="2885"/>
                          <a:ext cx="478" cy="943"/>
                        </a:xfrm>
                        <a:prstGeom prst="line">
                          <a:avLst/>
                        </a:prstGeom>
                        <a:noFill/>
                        <a:ln w="9525">
                          <a:solidFill>
                            <a:schemeClr val="accent2"/>
                          </a:solidFill>
                          <a:round/>
                          <a:headEnd/>
                          <a:tailEnd/>
                        </a:ln>
                        <a:effectLst/>
                      </p:spPr>
                      <p:txBody>
                        <a:bodyPr/>
                        <a:lstStyle/>
                        <a:p>
                          <a:pPr>
                            <a:defRPr/>
                          </a:pPr>
                          <a:endParaRPr lang="sr-Latn-CS"/>
                        </a:p>
                      </p:txBody>
                    </p:sp>
                    <p:sp>
                      <p:nvSpPr>
                        <p:cNvPr id="98" name="Line 82"/>
                        <p:cNvSpPr>
                          <a:spLocks noChangeShapeType="1"/>
                        </p:cNvSpPr>
                        <p:nvPr userDrawn="1"/>
                      </p:nvSpPr>
                      <p:spPr bwMode="hidden">
                        <a:xfrm rot="1678521" flipH="1">
                          <a:off x="801" y="2863"/>
                          <a:ext cx="561" cy="910"/>
                        </a:xfrm>
                        <a:prstGeom prst="line">
                          <a:avLst/>
                        </a:prstGeom>
                        <a:noFill/>
                        <a:ln w="9525">
                          <a:solidFill>
                            <a:schemeClr val="accent2"/>
                          </a:solidFill>
                          <a:round/>
                          <a:headEnd/>
                          <a:tailEnd/>
                        </a:ln>
                        <a:effectLst/>
                      </p:spPr>
                      <p:txBody>
                        <a:bodyPr/>
                        <a:lstStyle/>
                        <a:p>
                          <a:pPr>
                            <a:defRPr/>
                          </a:pPr>
                          <a:endParaRPr lang="sr-Latn-CS"/>
                        </a:p>
                      </p:txBody>
                    </p:sp>
                    <p:sp>
                      <p:nvSpPr>
                        <p:cNvPr id="99" name="Line 83"/>
                        <p:cNvSpPr>
                          <a:spLocks noChangeShapeType="1"/>
                        </p:cNvSpPr>
                        <p:nvPr userDrawn="1"/>
                      </p:nvSpPr>
                      <p:spPr bwMode="hidden">
                        <a:xfrm rot="1678521" flipH="1">
                          <a:off x="717" y="2836"/>
                          <a:ext cx="656" cy="878"/>
                        </a:xfrm>
                        <a:prstGeom prst="line">
                          <a:avLst/>
                        </a:prstGeom>
                        <a:noFill/>
                        <a:ln w="9525">
                          <a:solidFill>
                            <a:schemeClr val="accent2"/>
                          </a:solidFill>
                          <a:round/>
                          <a:headEnd/>
                          <a:tailEnd/>
                        </a:ln>
                        <a:effectLst/>
                      </p:spPr>
                      <p:txBody>
                        <a:bodyPr/>
                        <a:lstStyle/>
                        <a:p>
                          <a:pPr>
                            <a:defRPr/>
                          </a:pPr>
                          <a:endParaRPr lang="sr-Latn-CS"/>
                        </a:p>
                      </p:txBody>
                    </p:sp>
                    <p:sp>
                      <p:nvSpPr>
                        <p:cNvPr id="100" name="Line 84"/>
                        <p:cNvSpPr>
                          <a:spLocks noChangeShapeType="1"/>
                        </p:cNvSpPr>
                        <p:nvPr userDrawn="1"/>
                      </p:nvSpPr>
                      <p:spPr bwMode="hidden">
                        <a:xfrm rot="1678521" flipH="1">
                          <a:off x="631" y="2810"/>
                          <a:ext cx="752" cy="842"/>
                        </a:xfrm>
                        <a:prstGeom prst="line">
                          <a:avLst/>
                        </a:prstGeom>
                        <a:noFill/>
                        <a:ln w="9525">
                          <a:solidFill>
                            <a:schemeClr val="accent2"/>
                          </a:solidFill>
                          <a:round/>
                          <a:headEnd/>
                          <a:tailEnd/>
                        </a:ln>
                        <a:effectLst/>
                      </p:spPr>
                      <p:txBody>
                        <a:bodyPr/>
                        <a:lstStyle/>
                        <a:p>
                          <a:pPr>
                            <a:defRPr/>
                          </a:pPr>
                          <a:endParaRPr lang="sr-Latn-CS"/>
                        </a:p>
                      </p:txBody>
                    </p:sp>
                    <p:sp>
                      <p:nvSpPr>
                        <p:cNvPr id="101" name="Line 85"/>
                        <p:cNvSpPr>
                          <a:spLocks noChangeShapeType="1"/>
                        </p:cNvSpPr>
                        <p:nvPr userDrawn="1"/>
                      </p:nvSpPr>
                      <p:spPr bwMode="hidden">
                        <a:xfrm rot="1678521" flipH="1">
                          <a:off x="462" y="2758"/>
                          <a:ext cx="946" cy="751"/>
                        </a:xfrm>
                        <a:prstGeom prst="line">
                          <a:avLst/>
                        </a:prstGeom>
                        <a:noFill/>
                        <a:ln w="9525">
                          <a:solidFill>
                            <a:schemeClr val="accent2"/>
                          </a:solidFill>
                          <a:round/>
                          <a:headEnd/>
                          <a:tailEnd/>
                        </a:ln>
                        <a:effectLst/>
                      </p:spPr>
                      <p:txBody>
                        <a:bodyPr/>
                        <a:lstStyle/>
                        <a:p>
                          <a:pPr>
                            <a:defRPr/>
                          </a:pPr>
                          <a:endParaRPr lang="sr-Latn-CS"/>
                        </a:p>
                      </p:txBody>
                    </p:sp>
                    <p:sp>
                      <p:nvSpPr>
                        <p:cNvPr id="102" name="Line 86"/>
                        <p:cNvSpPr>
                          <a:spLocks noChangeShapeType="1"/>
                        </p:cNvSpPr>
                        <p:nvPr userDrawn="1"/>
                      </p:nvSpPr>
                      <p:spPr bwMode="hidden">
                        <a:xfrm rot="1678521" flipH="1">
                          <a:off x="365" y="2729"/>
                          <a:ext cx="1058" cy="696"/>
                        </a:xfrm>
                        <a:prstGeom prst="line">
                          <a:avLst/>
                        </a:prstGeom>
                        <a:noFill/>
                        <a:ln w="9525">
                          <a:solidFill>
                            <a:schemeClr val="accent2"/>
                          </a:solidFill>
                          <a:round/>
                          <a:headEnd/>
                          <a:tailEnd/>
                        </a:ln>
                        <a:effectLst/>
                      </p:spPr>
                      <p:txBody>
                        <a:bodyPr/>
                        <a:lstStyle/>
                        <a:p>
                          <a:pPr>
                            <a:defRPr/>
                          </a:pPr>
                          <a:endParaRPr lang="sr-Latn-CS"/>
                        </a:p>
                      </p:txBody>
                    </p:sp>
                    <p:sp>
                      <p:nvSpPr>
                        <p:cNvPr id="103" name="Line 87"/>
                        <p:cNvSpPr>
                          <a:spLocks noChangeShapeType="1"/>
                        </p:cNvSpPr>
                        <p:nvPr userDrawn="1"/>
                      </p:nvSpPr>
                      <p:spPr bwMode="hidden">
                        <a:xfrm rot="1678521" flipH="1">
                          <a:off x="265" y="2697"/>
                          <a:ext cx="1174" cy="636"/>
                        </a:xfrm>
                        <a:prstGeom prst="line">
                          <a:avLst/>
                        </a:prstGeom>
                        <a:noFill/>
                        <a:ln w="9525">
                          <a:solidFill>
                            <a:schemeClr val="accent2"/>
                          </a:solidFill>
                          <a:round/>
                          <a:headEnd/>
                          <a:tailEnd/>
                        </a:ln>
                        <a:effectLst/>
                      </p:spPr>
                      <p:txBody>
                        <a:bodyPr/>
                        <a:lstStyle/>
                        <a:p>
                          <a:pPr>
                            <a:defRPr/>
                          </a:pPr>
                          <a:endParaRPr lang="sr-Latn-CS"/>
                        </a:p>
                      </p:txBody>
                    </p:sp>
                    <p:sp>
                      <p:nvSpPr>
                        <p:cNvPr id="104" name="Line 88"/>
                        <p:cNvSpPr>
                          <a:spLocks noChangeShapeType="1"/>
                        </p:cNvSpPr>
                        <p:nvPr userDrawn="1"/>
                      </p:nvSpPr>
                      <p:spPr bwMode="hidden">
                        <a:xfrm rot="1678521" flipH="1">
                          <a:off x="55" y="2632"/>
                          <a:ext cx="1431" cy="481"/>
                        </a:xfrm>
                        <a:prstGeom prst="line">
                          <a:avLst/>
                        </a:prstGeom>
                        <a:noFill/>
                        <a:ln w="9525">
                          <a:solidFill>
                            <a:schemeClr val="accent2"/>
                          </a:solidFill>
                          <a:round/>
                          <a:headEnd/>
                          <a:tailEnd/>
                        </a:ln>
                        <a:effectLst/>
                      </p:spPr>
                      <p:txBody>
                        <a:bodyPr/>
                        <a:lstStyle/>
                        <a:p>
                          <a:pPr>
                            <a:defRPr/>
                          </a:pPr>
                          <a:endParaRPr lang="sr-Latn-CS"/>
                        </a:p>
                      </p:txBody>
                    </p:sp>
                    <p:sp>
                      <p:nvSpPr>
                        <p:cNvPr id="105" name="Line 89"/>
                        <p:cNvSpPr>
                          <a:spLocks noChangeShapeType="1"/>
                        </p:cNvSpPr>
                        <p:nvPr userDrawn="1"/>
                      </p:nvSpPr>
                      <p:spPr bwMode="hidden">
                        <a:xfrm rot="1678521" flipH="1">
                          <a:off x="-1" y="2607"/>
                          <a:ext cx="1513" cy="371"/>
                        </a:xfrm>
                        <a:prstGeom prst="line">
                          <a:avLst/>
                        </a:prstGeom>
                        <a:noFill/>
                        <a:ln w="9525">
                          <a:solidFill>
                            <a:schemeClr val="accent2"/>
                          </a:solidFill>
                          <a:round/>
                          <a:headEnd/>
                          <a:tailEnd/>
                        </a:ln>
                        <a:effectLst/>
                      </p:spPr>
                      <p:txBody>
                        <a:bodyPr/>
                        <a:lstStyle/>
                        <a:p>
                          <a:pPr>
                            <a:defRPr/>
                          </a:pPr>
                          <a:endParaRPr lang="sr-Latn-CS"/>
                        </a:p>
                      </p:txBody>
                    </p:sp>
                    <p:sp>
                      <p:nvSpPr>
                        <p:cNvPr id="106" name="Line 90"/>
                        <p:cNvSpPr>
                          <a:spLocks noChangeShapeType="1"/>
                        </p:cNvSpPr>
                        <p:nvPr userDrawn="1"/>
                      </p:nvSpPr>
                      <p:spPr bwMode="hidden">
                        <a:xfrm rot="1678521" flipH="1">
                          <a:off x="-72" y="2570"/>
                          <a:ext cx="1648" cy="107"/>
                        </a:xfrm>
                        <a:prstGeom prst="line">
                          <a:avLst/>
                        </a:prstGeom>
                        <a:noFill/>
                        <a:ln w="9525">
                          <a:solidFill>
                            <a:schemeClr val="accent2"/>
                          </a:solidFill>
                          <a:round/>
                          <a:headEnd/>
                          <a:tailEnd/>
                        </a:ln>
                        <a:effectLst/>
                      </p:spPr>
                      <p:txBody>
                        <a:bodyPr/>
                        <a:lstStyle/>
                        <a:p>
                          <a:pPr>
                            <a:defRPr/>
                          </a:pPr>
                          <a:endParaRPr lang="sr-Latn-CS"/>
                        </a:p>
                      </p:txBody>
                    </p:sp>
                    <p:sp>
                      <p:nvSpPr>
                        <p:cNvPr id="107" name="Line 91"/>
                        <p:cNvSpPr>
                          <a:spLocks noChangeShapeType="1"/>
                        </p:cNvSpPr>
                        <p:nvPr userDrawn="1"/>
                      </p:nvSpPr>
                      <p:spPr bwMode="hidden">
                        <a:xfrm rot="1678521" flipH="1" flipV="1">
                          <a:off x="-237" y="1095"/>
                          <a:ext cx="2219" cy="1364"/>
                        </a:xfrm>
                        <a:prstGeom prst="line">
                          <a:avLst/>
                        </a:prstGeom>
                        <a:noFill/>
                        <a:ln w="9525">
                          <a:solidFill>
                            <a:schemeClr val="accent2"/>
                          </a:solidFill>
                          <a:round/>
                          <a:headEnd/>
                          <a:tailEnd/>
                        </a:ln>
                        <a:effectLst/>
                      </p:spPr>
                      <p:txBody>
                        <a:bodyPr/>
                        <a:lstStyle/>
                        <a:p>
                          <a:pPr>
                            <a:defRPr/>
                          </a:pPr>
                          <a:endParaRPr lang="sr-Latn-CS"/>
                        </a:p>
                      </p:txBody>
                    </p:sp>
                    <p:sp>
                      <p:nvSpPr>
                        <p:cNvPr id="108" name="Line 92"/>
                        <p:cNvSpPr>
                          <a:spLocks noChangeShapeType="1"/>
                        </p:cNvSpPr>
                        <p:nvPr userDrawn="1"/>
                      </p:nvSpPr>
                      <p:spPr bwMode="hidden">
                        <a:xfrm rot="1678521" flipH="1" flipV="1">
                          <a:off x="-43" y="962"/>
                          <a:ext cx="2071" cy="1541"/>
                        </a:xfrm>
                        <a:prstGeom prst="line">
                          <a:avLst/>
                        </a:prstGeom>
                        <a:noFill/>
                        <a:ln w="9525">
                          <a:solidFill>
                            <a:schemeClr val="accent2"/>
                          </a:solidFill>
                          <a:round/>
                          <a:headEnd/>
                          <a:tailEnd/>
                        </a:ln>
                        <a:effectLst/>
                      </p:spPr>
                      <p:txBody>
                        <a:bodyPr/>
                        <a:lstStyle/>
                        <a:p>
                          <a:pPr>
                            <a:defRPr/>
                          </a:pPr>
                          <a:endParaRPr lang="sr-Latn-CS"/>
                        </a:p>
                      </p:txBody>
                    </p:sp>
                    <p:sp>
                      <p:nvSpPr>
                        <p:cNvPr id="109" name="Line 93"/>
                        <p:cNvSpPr>
                          <a:spLocks noChangeShapeType="1"/>
                        </p:cNvSpPr>
                        <p:nvPr userDrawn="1"/>
                      </p:nvSpPr>
                      <p:spPr bwMode="hidden">
                        <a:xfrm rot="1678521" flipH="1" flipV="1">
                          <a:off x="418" y="826"/>
                          <a:ext cx="1672" cy="1780"/>
                        </a:xfrm>
                        <a:prstGeom prst="line">
                          <a:avLst/>
                        </a:prstGeom>
                        <a:noFill/>
                        <a:ln w="9525">
                          <a:solidFill>
                            <a:schemeClr val="accent2"/>
                          </a:solidFill>
                          <a:round/>
                          <a:headEnd/>
                          <a:tailEnd/>
                        </a:ln>
                        <a:effectLst/>
                      </p:spPr>
                      <p:txBody>
                        <a:bodyPr/>
                        <a:lstStyle/>
                        <a:p>
                          <a:pPr>
                            <a:defRPr/>
                          </a:pPr>
                          <a:endParaRPr lang="sr-Latn-CS"/>
                        </a:p>
                      </p:txBody>
                    </p:sp>
                    <p:sp>
                      <p:nvSpPr>
                        <p:cNvPr id="110" name="Line 94"/>
                        <p:cNvSpPr>
                          <a:spLocks noChangeShapeType="1"/>
                        </p:cNvSpPr>
                        <p:nvPr userDrawn="1"/>
                      </p:nvSpPr>
                      <p:spPr bwMode="hidden">
                        <a:xfrm rot="1678521" flipH="1" flipV="1">
                          <a:off x="634" y="808"/>
                          <a:ext cx="1473" cy="1852"/>
                        </a:xfrm>
                        <a:prstGeom prst="line">
                          <a:avLst/>
                        </a:prstGeom>
                        <a:noFill/>
                        <a:ln w="9525">
                          <a:solidFill>
                            <a:schemeClr val="accent2"/>
                          </a:solidFill>
                          <a:round/>
                          <a:headEnd/>
                          <a:tailEnd/>
                        </a:ln>
                        <a:effectLst/>
                      </p:spPr>
                      <p:txBody>
                        <a:bodyPr/>
                        <a:lstStyle/>
                        <a:p>
                          <a:pPr>
                            <a:defRPr/>
                          </a:pPr>
                          <a:endParaRPr lang="sr-Latn-CS"/>
                        </a:p>
                      </p:txBody>
                    </p:sp>
                    <p:sp>
                      <p:nvSpPr>
                        <p:cNvPr id="111" name="Line 95"/>
                        <p:cNvSpPr>
                          <a:spLocks noChangeShapeType="1"/>
                        </p:cNvSpPr>
                        <p:nvPr userDrawn="1"/>
                      </p:nvSpPr>
                      <p:spPr bwMode="hidden">
                        <a:xfrm rot="1678521" flipH="1" flipV="1">
                          <a:off x="1094" y="827"/>
                          <a:ext cx="1030" cy="1945"/>
                        </a:xfrm>
                        <a:prstGeom prst="line">
                          <a:avLst/>
                        </a:prstGeom>
                        <a:noFill/>
                        <a:ln w="9525">
                          <a:solidFill>
                            <a:schemeClr val="accent2"/>
                          </a:solidFill>
                          <a:round/>
                          <a:headEnd/>
                          <a:tailEnd/>
                        </a:ln>
                        <a:effectLst/>
                      </p:spPr>
                      <p:txBody>
                        <a:bodyPr/>
                        <a:lstStyle/>
                        <a:p>
                          <a:pPr>
                            <a:defRPr/>
                          </a:pPr>
                          <a:endParaRPr lang="sr-Latn-CS"/>
                        </a:p>
                      </p:txBody>
                    </p:sp>
                    <p:sp>
                      <p:nvSpPr>
                        <p:cNvPr id="112" name="Line 96"/>
                        <p:cNvSpPr>
                          <a:spLocks noChangeShapeType="1"/>
                        </p:cNvSpPr>
                        <p:nvPr userDrawn="1"/>
                      </p:nvSpPr>
                      <p:spPr bwMode="hidden">
                        <a:xfrm rot="1678521" flipH="1" flipV="1">
                          <a:off x="1302" y="857"/>
                          <a:ext cx="829" cy="1970"/>
                        </a:xfrm>
                        <a:prstGeom prst="line">
                          <a:avLst/>
                        </a:prstGeom>
                        <a:noFill/>
                        <a:ln w="9525">
                          <a:solidFill>
                            <a:schemeClr val="accent2"/>
                          </a:solidFill>
                          <a:round/>
                          <a:headEnd/>
                          <a:tailEnd/>
                        </a:ln>
                        <a:effectLst/>
                      </p:spPr>
                      <p:txBody>
                        <a:bodyPr/>
                        <a:lstStyle/>
                        <a:p>
                          <a:pPr>
                            <a:defRPr/>
                          </a:pPr>
                          <a:endParaRPr lang="sr-Latn-CS"/>
                        </a:p>
                      </p:txBody>
                    </p:sp>
                    <p:sp>
                      <p:nvSpPr>
                        <p:cNvPr id="113" name="Line 97"/>
                        <p:cNvSpPr>
                          <a:spLocks noChangeShapeType="1"/>
                        </p:cNvSpPr>
                        <p:nvPr userDrawn="1"/>
                      </p:nvSpPr>
                      <p:spPr bwMode="hidden">
                        <a:xfrm rot="1678521" flipH="1" flipV="1">
                          <a:off x="1496" y="901"/>
                          <a:ext cx="633" cy="1978"/>
                        </a:xfrm>
                        <a:prstGeom prst="line">
                          <a:avLst/>
                        </a:prstGeom>
                        <a:noFill/>
                        <a:ln w="9525">
                          <a:solidFill>
                            <a:schemeClr val="accent2"/>
                          </a:solidFill>
                          <a:round/>
                          <a:headEnd/>
                          <a:tailEnd/>
                        </a:ln>
                        <a:effectLst/>
                      </p:spPr>
                      <p:txBody>
                        <a:bodyPr/>
                        <a:lstStyle/>
                        <a:p>
                          <a:pPr>
                            <a:defRPr/>
                          </a:pPr>
                          <a:endParaRPr lang="sr-Latn-CS"/>
                        </a:p>
                      </p:txBody>
                    </p:sp>
                    <p:sp>
                      <p:nvSpPr>
                        <p:cNvPr id="114" name="Line 98"/>
                        <p:cNvSpPr>
                          <a:spLocks noChangeShapeType="1"/>
                        </p:cNvSpPr>
                        <p:nvPr userDrawn="1"/>
                      </p:nvSpPr>
                      <p:spPr bwMode="hidden">
                        <a:xfrm rot="1678521" flipH="1" flipV="1">
                          <a:off x="1679" y="952"/>
                          <a:ext cx="447" cy="1978"/>
                        </a:xfrm>
                        <a:prstGeom prst="line">
                          <a:avLst/>
                        </a:prstGeom>
                        <a:noFill/>
                        <a:ln w="9525">
                          <a:solidFill>
                            <a:schemeClr val="accent2"/>
                          </a:solidFill>
                          <a:round/>
                          <a:headEnd/>
                          <a:tailEnd/>
                        </a:ln>
                        <a:effectLst/>
                      </p:spPr>
                      <p:txBody>
                        <a:bodyPr/>
                        <a:lstStyle/>
                        <a:p>
                          <a:pPr>
                            <a:defRPr/>
                          </a:pPr>
                          <a:endParaRPr lang="sr-Latn-CS"/>
                        </a:p>
                      </p:txBody>
                    </p:sp>
                    <p:sp>
                      <p:nvSpPr>
                        <p:cNvPr id="115" name="Line 99"/>
                        <p:cNvSpPr>
                          <a:spLocks noChangeShapeType="1"/>
                        </p:cNvSpPr>
                        <p:nvPr userDrawn="1"/>
                      </p:nvSpPr>
                      <p:spPr bwMode="hidden">
                        <a:xfrm rot="1678521" flipH="1" flipV="1">
                          <a:off x="1859" y="1013"/>
                          <a:ext cx="261" cy="1962"/>
                        </a:xfrm>
                        <a:prstGeom prst="line">
                          <a:avLst/>
                        </a:prstGeom>
                        <a:noFill/>
                        <a:ln w="9525">
                          <a:solidFill>
                            <a:schemeClr val="accent2"/>
                          </a:solidFill>
                          <a:round/>
                          <a:headEnd/>
                          <a:tailEnd/>
                        </a:ln>
                        <a:effectLst/>
                      </p:spPr>
                      <p:txBody>
                        <a:bodyPr/>
                        <a:lstStyle/>
                        <a:p>
                          <a:pPr>
                            <a:defRPr/>
                          </a:pPr>
                          <a:endParaRPr lang="sr-Latn-CS"/>
                        </a:p>
                      </p:txBody>
                    </p:sp>
                  </p:grpSp>
                </p:grpSp>
              </p:grpSp>
            </p:grpSp>
          </p:grpSp>
          <p:grpSp>
            <p:nvGrpSpPr>
              <p:cNvPr id="20" name="Group 100"/>
              <p:cNvGrpSpPr>
                <a:grpSpLocks/>
              </p:cNvGrpSpPr>
              <p:nvPr userDrawn="1"/>
            </p:nvGrpSpPr>
            <p:grpSpPr bwMode="auto">
              <a:xfrm>
                <a:off x="402" y="1454"/>
                <a:ext cx="2787" cy="2866"/>
                <a:chOff x="2" y="1454"/>
                <a:chExt cx="2787" cy="2866"/>
              </a:xfrm>
            </p:grpSpPr>
            <p:sp>
              <p:nvSpPr>
                <p:cNvPr id="21" name="Line 101"/>
                <p:cNvSpPr>
                  <a:spLocks noChangeShapeType="1"/>
                </p:cNvSpPr>
                <p:nvPr userDrawn="1"/>
              </p:nvSpPr>
              <p:spPr bwMode="hidden">
                <a:xfrm rot="1678521" flipV="1">
                  <a:off x="2057" y="1454"/>
                  <a:ext cx="732" cy="1778"/>
                </a:xfrm>
                <a:prstGeom prst="line">
                  <a:avLst/>
                </a:prstGeom>
                <a:noFill/>
                <a:ln w="9525">
                  <a:solidFill>
                    <a:schemeClr val="accent2"/>
                  </a:solidFill>
                  <a:round/>
                  <a:headEnd/>
                  <a:tailEnd/>
                </a:ln>
                <a:effectLst/>
              </p:spPr>
              <p:txBody>
                <a:bodyPr/>
                <a:lstStyle/>
                <a:p>
                  <a:pPr>
                    <a:defRPr/>
                  </a:pPr>
                  <a:endParaRPr lang="sr-Latn-CS"/>
                </a:p>
              </p:txBody>
            </p:sp>
            <p:sp>
              <p:nvSpPr>
                <p:cNvPr id="22" name="Line 102"/>
                <p:cNvSpPr>
                  <a:spLocks noChangeShapeType="1"/>
                </p:cNvSpPr>
                <p:nvPr userDrawn="1"/>
              </p:nvSpPr>
              <p:spPr bwMode="hidden">
                <a:xfrm flipH="1" flipV="1">
                  <a:off x="870" y="3854"/>
                  <a:ext cx="223" cy="463"/>
                </a:xfrm>
                <a:prstGeom prst="line">
                  <a:avLst/>
                </a:prstGeom>
                <a:noFill/>
                <a:ln w="19050">
                  <a:solidFill>
                    <a:schemeClr val="accent2"/>
                  </a:solidFill>
                  <a:round/>
                  <a:headEnd/>
                  <a:tailEnd/>
                </a:ln>
                <a:effectLst/>
              </p:spPr>
              <p:txBody>
                <a:bodyPr/>
                <a:lstStyle/>
                <a:p>
                  <a:pPr>
                    <a:defRPr/>
                  </a:pPr>
                  <a:endParaRPr lang="sr-Latn-CS"/>
                </a:p>
              </p:txBody>
            </p:sp>
            <p:grpSp>
              <p:nvGrpSpPr>
                <p:cNvPr id="23" name="Group 103"/>
                <p:cNvGrpSpPr>
                  <a:grpSpLocks/>
                </p:cNvGrpSpPr>
                <p:nvPr userDrawn="1"/>
              </p:nvGrpSpPr>
              <p:grpSpPr bwMode="auto">
                <a:xfrm>
                  <a:off x="2" y="2738"/>
                  <a:ext cx="1317" cy="1582"/>
                  <a:chOff x="2" y="2738"/>
                  <a:chExt cx="1317" cy="1582"/>
                </a:xfrm>
              </p:grpSpPr>
              <p:sp>
                <p:nvSpPr>
                  <p:cNvPr id="24" name="Line 104"/>
                  <p:cNvSpPr>
                    <a:spLocks noChangeShapeType="1"/>
                  </p:cNvSpPr>
                  <p:nvPr userDrawn="1"/>
                </p:nvSpPr>
                <p:spPr bwMode="hidden">
                  <a:xfrm flipH="1">
                    <a:off x="697" y="3855"/>
                    <a:ext cx="173" cy="187"/>
                  </a:xfrm>
                  <a:prstGeom prst="line">
                    <a:avLst/>
                  </a:prstGeom>
                  <a:noFill/>
                  <a:ln w="19050">
                    <a:solidFill>
                      <a:schemeClr val="accent2"/>
                    </a:solidFill>
                    <a:round/>
                    <a:headEnd/>
                    <a:tailEnd/>
                  </a:ln>
                  <a:effectLst/>
                </p:spPr>
                <p:txBody>
                  <a:bodyPr/>
                  <a:lstStyle/>
                  <a:p>
                    <a:pPr>
                      <a:defRPr/>
                    </a:pPr>
                    <a:endParaRPr lang="sr-Latn-CS"/>
                  </a:p>
                </p:txBody>
              </p:sp>
              <p:sp>
                <p:nvSpPr>
                  <p:cNvPr id="25" name="Freeform 105"/>
                  <p:cNvSpPr>
                    <a:spLocks/>
                  </p:cNvSpPr>
                  <p:nvPr userDrawn="1"/>
                </p:nvSpPr>
                <p:spPr bwMode="hidden">
                  <a:xfrm>
                    <a:off x="2" y="3218"/>
                    <a:ext cx="1006" cy="1102"/>
                  </a:xfrm>
                  <a:custGeom>
                    <a:avLst/>
                    <a:gdLst/>
                    <a:ahLst/>
                    <a:cxnLst>
                      <a:cxn ang="0">
                        <a:pos x="1006" y="1102"/>
                      </a:cxn>
                      <a:cxn ang="0">
                        <a:pos x="696" y="823"/>
                      </a:cxn>
                      <a:cxn ang="0">
                        <a:pos x="333" y="447"/>
                      </a:cxn>
                      <a:cxn ang="0">
                        <a:pos x="51" y="76"/>
                      </a:cxn>
                      <a:cxn ang="0">
                        <a:pos x="0" y="0"/>
                      </a:cxn>
                    </a:cxnLst>
                    <a:rect l="0" t="0" r="r" b="b"/>
                    <a:pathLst>
                      <a:path w="1006" h="1102">
                        <a:moveTo>
                          <a:pt x="1006" y="1102"/>
                        </a:moveTo>
                        <a:lnTo>
                          <a:pt x="696" y="823"/>
                        </a:lnTo>
                        <a:lnTo>
                          <a:pt x="333" y="447"/>
                        </a:lnTo>
                        <a:lnTo>
                          <a:pt x="51" y="76"/>
                        </a:lnTo>
                        <a:lnTo>
                          <a:pt x="0" y="0"/>
                        </a:lnTo>
                      </a:path>
                    </a:pathLst>
                  </a:custGeom>
                  <a:noFill/>
                  <a:ln w="19050" cmpd="sng">
                    <a:solidFill>
                      <a:schemeClr val="accent2"/>
                    </a:solidFill>
                    <a:round/>
                    <a:headEnd type="none" w="med" len="med"/>
                    <a:tailEnd type="none" w="med" len="med"/>
                  </a:ln>
                  <a:effectLst/>
                </p:spPr>
                <p:txBody>
                  <a:bodyPr/>
                  <a:lstStyle/>
                  <a:p>
                    <a:pPr>
                      <a:defRPr/>
                    </a:pPr>
                    <a:endParaRPr lang="sr-Latn-CS"/>
                  </a:p>
                </p:txBody>
              </p:sp>
              <p:sp>
                <p:nvSpPr>
                  <p:cNvPr id="26" name="Line 106"/>
                  <p:cNvSpPr>
                    <a:spLocks noChangeShapeType="1"/>
                  </p:cNvSpPr>
                  <p:nvPr userDrawn="1"/>
                </p:nvSpPr>
                <p:spPr bwMode="hidden">
                  <a:xfrm flipH="1">
                    <a:off x="1242" y="4231"/>
                    <a:ext cx="77" cy="88"/>
                  </a:xfrm>
                  <a:prstGeom prst="line">
                    <a:avLst/>
                  </a:prstGeom>
                  <a:noFill/>
                  <a:ln w="19050">
                    <a:solidFill>
                      <a:schemeClr val="accent2"/>
                    </a:solidFill>
                    <a:round/>
                    <a:headEnd/>
                    <a:tailEnd/>
                  </a:ln>
                  <a:effectLst/>
                </p:spPr>
                <p:txBody>
                  <a:bodyPr/>
                  <a:lstStyle/>
                  <a:p>
                    <a:pPr>
                      <a:defRPr/>
                    </a:pPr>
                    <a:endParaRPr lang="sr-Latn-CS"/>
                  </a:p>
                </p:txBody>
              </p:sp>
              <p:sp>
                <p:nvSpPr>
                  <p:cNvPr id="27" name="Line 107"/>
                  <p:cNvSpPr>
                    <a:spLocks noChangeShapeType="1"/>
                  </p:cNvSpPr>
                  <p:nvPr userDrawn="1"/>
                </p:nvSpPr>
                <p:spPr bwMode="hidden">
                  <a:xfrm flipH="1" flipV="1">
                    <a:off x="340" y="3668"/>
                    <a:ext cx="532" cy="185"/>
                  </a:xfrm>
                  <a:prstGeom prst="line">
                    <a:avLst/>
                  </a:prstGeom>
                  <a:noFill/>
                  <a:ln w="19050">
                    <a:solidFill>
                      <a:schemeClr val="accent2"/>
                    </a:solidFill>
                    <a:round/>
                    <a:headEnd/>
                    <a:tailEnd/>
                  </a:ln>
                  <a:effectLst/>
                </p:spPr>
                <p:txBody>
                  <a:bodyPr/>
                  <a:lstStyle/>
                  <a:p>
                    <a:pPr>
                      <a:defRPr/>
                    </a:pPr>
                    <a:endParaRPr lang="sr-Latn-CS"/>
                  </a:p>
                </p:txBody>
              </p:sp>
              <p:sp>
                <p:nvSpPr>
                  <p:cNvPr id="28" name="Line 108"/>
                  <p:cNvSpPr>
                    <a:spLocks noChangeShapeType="1"/>
                  </p:cNvSpPr>
                  <p:nvPr userDrawn="1"/>
                </p:nvSpPr>
                <p:spPr bwMode="hidden">
                  <a:xfrm flipH="1" flipV="1">
                    <a:off x="237" y="3101"/>
                    <a:ext cx="101" cy="567"/>
                  </a:xfrm>
                  <a:prstGeom prst="line">
                    <a:avLst/>
                  </a:prstGeom>
                  <a:noFill/>
                  <a:ln w="19050">
                    <a:solidFill>
                      <a:schemeClr val="accent2"/>
                    </a:solidFill>
                    <a:round/>
                    <a:headEnd/>
                    <a:tailEnd/>
                  </a:ln>
                  <a:effectLst/>
                </p:spPr>
                <p:txBody>
                  <a:bodyPr/>
                  <a:lstStyle/>
                  <a:p>
                    <a:pPr>
                      <a:defRPr/>
                    </a:pPr>
                    <a:endParaRPr lang="sr-Latn-CS"/>
                  </a:p>
                </p:txBody>
              </p:sp>
              <p:sp>
                <p:nvSpPr>
                  <p:cNvPr id="29" name="Line 109"/>
                  <p:cNvSpPr>
                    <a:spLocks noChangeShapeType="1"/>
                  </p:cNvSpPr>
                  <p:nvPr userDrawn="1"/>
                </p:nvSpPr>
                <p:spPr bwMode="hidden">
                  <a:xfrm flipH="1" flipV="1">
                    <a:off x="2" y="3009"/>
                    <a:ext cx="235" cy="92"/>
                  </a:xfrm>
                  <a:prstGeom prst="line">
                    <a:avLst/>
                  </a:prstGeom>
                  <a:noFill/>
                  <a:ln w="19050">
                    <a:solidFill>
                      <a:schemeClr val="accent2"/>
                    </a:solidFill>
                    <a:round/>
                    <a:headEnd/>
                    <a:tailEnd/>
                  </a:ln>
                  <a:effectLst/>
                </p:spPr>
                <p:txBody>
                  <a:bodyPr/>
                  <a:lstStyle/>
                  <a:p>
                    <a:pPr>
                      <a:defRPr/>
                    </a:pPr>
                    <a:endParaRPr lang="sr-Latn-CS"/>
                  </a:p>
                </p:txBody>
              </p:sp>
              <p:sp>
                <p:nvSpPr>
                  <p:cNvPr id="30" name="Line 110"/>
                  <p:cNvSpPr>
                    <a:spLocks noChangeShapeType="1"/>
                  </p:cNvSpPr>
                  <p:nvPr userDrawn="1"/>
                </p:nvSpPr>
                <p:spPr bwMode="hidden">
                  <a:xfrm flipV="1">
                    <a:off x="54" y="3101"/>
                    <a:ext cx="182" cy="194"/>
                  </a:xfrm>
                  <a:prstGeom prst="line">
                    <a:avLst/>
                  </a:prstGeom>
                  <a:noFill/>
                  <a:ln w="19050">
                    <a:solidFill>
                      <a:schemeClr val="accent2"/>
                    </a:solidFill>
                    <a:round/>
                    <a:headEnd/>
                    <a:tailEnd/>
                  </a:ln>
                  <a:effectLst/>
                </p:spPr>
                <p:txBody>
                  <a:bodyPr/>
                  <a:lstStyle/>
                  <a:p>
                    <a:pPr>
                      <a:defRPr/>
                    </a:pPr>
                    <a:endParaRPr lang="sr-Latn-CS"/>
                  </a:p>
                </p:txBody>
              </p:sp>
              <p:sp>
                <p:nvSpPr>
                  <p:cNvPr id="31" name="Line 111"/>
                  <p:cNvSpPr>
                    <a:spLocks noChangeShapeType="1"/>
                  </p:cNvSpPr>
                  <p:nvPr userDrawn="1"/>
                </p:nvSpPr>
                <p:spPr bwMode="hidden">
                  <a:xfrm flipH="1">
                    <a:off x="336" y="3476"/>
                    <a:ext cx="176" cy="192"/>
                  </a:xfrm>
                  <a:prstGeom prst="line">
                    <a:avLst/>
                  </a:prstGeom>
                  <a:noFill/>
                  <a:ln w="19050">
                    <a:solidFill>
                      <a:schemeClr val="accent2"/>
                    </a:solidFill>
                    <a:round/>
                    <a:headEnd/>
                    <a:tailEnd/>
                  </a:ln>
                  <a:effectLst/>
                </p:spPr>
                <p:txBody>
                  <a:bodyPr/>
                  <a:lstStyle/>
                  <a:p>
                    <a:pPr>
                      <a:defRPr/>
                    </a:pPr>
                    <a:endParaRPr lang="sr-Latn-CS"/>
                  </a:p>
                </p:txBody>
              </p:sp>
              <p:sp>
                <p:nvSpPr>
                  <p:cNvPr id="32" name="Line 112"/>
                  <p:cNvSpPr>
                    <a:spLocks noChangeShapeType="1"/>
                  </p:cNvSpPr>
                  <p:nvPr userDrawn="1"/>
                </p:nvSpPr>
                <p:spPr bwMode="hidden">
                  <a:xfrm flipV="1">
                    <a:off x="3" y="2738"/>
                    <a:ext cx="14" cy="23"/>
                  </a:xfrm>
                  <a:prstGeom prst="line">
                    <a:avLst/>
                  </a:prstGeom>
                  <a:noFill/>
                  <a:ln w="19050">
                    <a:solidFill>
                      <a:schemeClr val="accent2"/>
                    </a:solidFill>
                    <a:round/>
                    <a:headEnd/>
                    <a:tailEnd/>
                  </a:ln>
                  <a:effectLst/>
                </p:spPr>
                <p:txBody>
                  <a:bodyPr/>
                  <a:lstStyle/>
                  <a:p>
                    <a:pPr>
                      <a:defRPr/>
                    </a:pPr>
                    <a:endParaRPr lang="sr-Latn-CS"/>
                  </a:p>
                </p:txBody>
              </p:sp>
            </p:grpSp>
          </p:grpSp>
        </p:grpSp>
        <p:grpSp>
          <p:nvGrpSpPr>
            <p:cNvPr id="6" name="Group 113"/>
            <p:cNvGrpSpPr>
              <a:grpSpLocks/>
            </p:cNvGrpSpPr>
            <p:nvPr userDrawn="1"/>
          </p:nvGrpSpPr>
          <p:grpSpPr bwMode="auto">
            <a:xfrm>
              <a:off x="16" y="1318"/>
              <a:ext cx="3325" cy="2956"/>
              <a:chOff x="16" y="1318"/>
              <a:chExt cx="3325" cy="2956"/>
            </a:xfrm>
          </p:grpSpPr>
          <p:sp>
            <p:nvSpPr>
              <p:cNvPr id="7" name="Freeform 114"/>
              <p:cNvSpPr>
                <a:spLocks/>
              </p:cNvSpPr>
              <p:nvPr/>
            </p:nvSpPr>
            <p:spPr bwMode="hidden">
              <a:xfrm>
                <a:off x="16" y="2656"/>
                <a:ext cx="1440" cy="1618"/>
              </a:xfrm>
              <a:custGeom>
                <a:avLst/>
                <a:gdLst/>
                <a:ahLst/>
                <a:cxnLst>
                  <a:cxn ang="0">
                    <a:pos x="873" y="1150"/>
                  </a:cxn>
                  <a:cxn ang="0">
                    <a:pos x="741" y="1019"/>
                  </a:cxn>
                  <a:cxn ang="0">
                    <a:pos x="610" y="875"/>
                  </a:cxn>
                  <a:cxn ang="0">
                    <a:pos x="490" y="737"/>
                  </a:cxn>
                  <a:cxn ang="0">
                    <a:pos x="377" y="593"/>
                  </a:cxn>
                  <a:cxn ang="0">
                    <a:pos x="275" y="443"/>
                  </a:cxn>
                  <a:cxn ang="0">
                    <a:pos x="173" y="299"/>
                  </a:cxn>
                  <a:cxn ang="0">
                    <a:pos x="84" y="149"/>
                  </a:cxn>
                  <a:cxn ang="0">
                    <a:pos x="0" y="0"/>
                  </a:cxn>
                  <a:cxn ang="0">
                    <a:pos x="0" y="11"/>
                  </a:cxn>
                  <a:cxn ang="0">
                    <a:pos x="84" y="155"/>
                  </a:cxn>
                  <a:cxn ang="0">
                    <a:pos x="173" y="305"/>
                  </a:cxn>
                  <a:cxn ang="0">
                    <a:pos x="269" y="449"/>
                  </a:cxn>
                  <a:cxn ang="0">
                    <a:pos x="377" y="593"/>
                  </a:cxn>
                  <a:cxn ang="0">
                    <a:pos x="490" y="737"/>
                  </a:cxn>
                  <a:cxn ang="0">
                    <a:pos x="610" y="881"/>
                  </a:cxn>
                  <a:cxn ang="0">
                    <a:pos x="735" y="1019"/>
                  </a:cxn>
                  <a:cxn ang="0">
                    <a:pos x="873" y="1150"/>
                  </a:cxn>
                  <a:cxn ang="0">
                    <a:pos x="1010" y="1276"/>
                  </a:cxn>
                  <a:cxn ang="0">
                    <a:pos x="1148" y="1396"/>
                  </a:cxn>
                  <a:cxn ang="0">
                    <a:pos x="1286" y="1510"/>
                  </a:cxn>
                  <a:cxn ang="0">
                    <a:pos x="1429" y="1618"/>
                  </a:cxn>
                  <a:cxn ang="0">
                    <a:pos x="1435" y="1618"/>
                  </a:cxn>
                  <a:cxn ang="0">
                    <a:pos x="1292" y="1510"/>
                  </a:cxn>
                  <a:cxn ang="0">
                    <a:pos x="1154" y="1396"/>
                  </a:cxn>
                  <a:cxn ang="0">
                    <a:pos x="1010" y="1276"/>
                  </a:cxn>
                  <a:cxn ang="0">
                    <a:pos x="873" y="1150"/>
                  </a:cxn>
                  <a:cxn ang="0">
                    <a:pos x="873" y="1150"/>
                  </a:cxn>
                </a:cxnLst>
                <a:rect l="0" t="0" r="r" b="b"/>
                <a:pathLst>
                  <a:path w="1435" h="1618">
                    <a:moveTo>
                      <a:pt x="873" y="1150"/>
                    </a:moveTo>
                    <a:lnTo>
                      <a:pt x="741" y="1019"/>
                    </a:lnTo>
                    <a:lnTo>
                      <a:pt x="610" y="875"/>
                    </a:lnTo>
                    <a:lnTo>
                      <a:pt x="490" y="737"/>
                    </a:lnTo>
                    <a:lnTo>
                      <a:pt x="377" y="593"/>
                    </a:lnTo>
                    <a:lnTo>
                      <a:pt x="275" y="443"/>
                    </a:lnTo>
                    <a:lnTo>
                      <a:pt x="173" y="299"/>
                    </a:lnTo>
                    <a:lnTo>
                      <a:pt x="84" y="149"/>
                    </a:lnTo>
                    <a:lnTo>
                      <a:pt x="0" y="0"/>
                    </a:lnTo>
                    <a:lnTo>
                      <a:pt x="0" y="11"/>
                    </a:lnTo>
                    <a:lnTo>
                      <a:pt x="84" y="155"/>
                    </a:lnTo>
                    <a:lnTo>
                      <a:pt x="173" y="305"/>
                    </a:lnTo>
                    <a:lnTo>
                      <a:pt x="269" y="449"/>
                    </a:lnTo>
                    <a:lnTo>
                      <a:pt x="377" y="593"/>
                    </a:lnTo>
                    <a:lnTo>
                      <a:pt x="490" y="737"/>
                    </a:lnTo>
                    <a:lnTo>
                      <a:pt x="610" y="881"/>
                    </a:lnTo>
                    <a:lnTo>
                      <a:pt x="735" y="1019"/>
                    </a:lnTo>
                    <a:lnTo>
                      <a:pt x="873" y="1150"/>
                    </a:lnTo>
                    <a:lnTo>
                      <a:pt x="1010" y="1276"/>
                    </a:lnTo>
                    <a:lnTo>
                      <a:pt x="1148" y="1396"/>
                    </a:lnTo>
                    <a:lnTo>
                      <a:pt x="1286" y="1510"/>
                    </a:lnTo>
                    <a:lnTo>
                      <a:pt x="1429" y="1618"/>
                    </a:lnTo>
                    <a:lnTo>
                      <a:pt x="1435" y="1618"/>
                    </a:lnTo>
                    <a:lnTo>
                      <a:pt x="1292" y="1510"/>
                    </a:lnTo>
                    <a:lnTo>
                      <a:pt x="1154" y="1396"/>
                    </a:lnTo>
                    <a:lnTo>
                      <a:pt x="1010" y="1276"/>
                    </a:lnTo>
                    <a:lnTo>
                      <a:pt x="873" y="1150"/>
                    </a:lnTo>
                    <a:lnTo>
                      <a:pt x="873" y="1150"/>
                    </a:lnTo>
                    <a:close/>
                  </a:path>
                </a:pathLst>
              </a:custGeom>
              <a:solidFill>
                <a:schemeClr val="accent2"/>
              </a:solidFill>
              <a:ln w="9525">
                <a:noFill/>
                <a:round/>
                <a:headEnd/>
                <a:tailEnd/>
              </a:ln>
            </p:spPr>
            <p:txBody>
              <a:bodyPr/>
              <a:lstStyle/>
              <a:p>
                <a:pPr>
                  <a:defRPr/>
                </a:pPr>
                <a:endParaRPr lang="sr-Latn-CS"/>
              </a:p>
            </p:txBody>
          </p:sp>
          <p:sp>
            <p:nvSpPr>
              <p:cNvPr id="8" name="Freeform 115"/>
              <p:cNvSpPr>
                <a:spLocks/>
              </p:cNvSpPr>
              <p:nvPr/>
            </p:nvSpPr>
            <p:spPr bwMode="hidden">
              <a:xfrm>
                <a:off x="16" y="2260"/>
                <a:ext cx="1673" cy="2014"/>
              </a:xfrm>
              <a:custGeom>
                <a:avLst/>
                <a:gdLst/>
                <a:ahLst/>
                <a:cxnLst>
                  <a:cxn ang="0">
                    <a:pos x="957" y="1463"/>
                  </a:cxn>
                  <a:cxn ang="0">
                    <a:pos x="789" y="1289"/>
                  </a:cxn>
                  <a:cxn ang="0">
                    <a:pos x="634" y="1115"/>
                  </a:cxn>
                  <a:cxn ang="0">
                    <a:pos x="490" y="929"/>
                  </a:cxn>
                  <a:cxn ang="0">
                    <a:pos x="365" y="743"/>
                  </a:cxn>
                  <a:cxn ang="0">
                    <a:pos x="251" y="557"/>
                  </a:cxn>
                  <a:cxn ang="0">
                    <a:pos x="149" y="372"/>
                  </a:cxn>
                  <a:cxn ang="0">
                    <a:pos x="66" y="186"/>
                  </a:cxn>
                  <a:cxn ang="0">
                    <a:pos x="0" y="0"/>
                  </a:cxn>
                  <a:cxn ang="0">
                    <a:pos x="0" y="12"/>
                  </a:cxn>
                  <a:cxn ang="0">
                    <a:pos x="66" y="198"/>
                  </a:cxn>
                  <a:cxn ang="0">
                    <a:pos x="149" y="384"/>
                  </a:cxn>
                  <a:cxn ang="0">
                    <a:pos x="251" y="569"/>
                  </a:cxn>
                  <a:cxn ang="0">
                    <a:pos x="365" y="755"/>
                  </a:cxn>
                  <a:cxn ang="0">
                    <a:pos x="490" y="935"/>
                  </a:cxn>
                  <a:cxn ang="0">
                    <a:pos x="634" y="1115"/>
                  </a:cxn>
                  <a:cxn ang="0">
                    <a:pos x="789" y="1295"/>
                  </a:cxn>
                  <a:cxn ang="0">
                    <a:pos x="957" y="1463"/>
                  </a:cxn>
                  <a:cxn ang="0">
                    <a:pos x="1130" y="1618"/>
                  </a:cxn>
                  <a:cxn ang="0">
                    <a:pos x="1303" y="1762"/>
                  </a:cxn>
                  <a:cxn ang="0">
                    <a:pos x="1483" y="1894"/>
                  </a:cxn>
                  <a:cxn ang="0">
                    <a:pos x="1662" y="2014"/>
                  </a:cxn>
                  <a:cxn ang="0">
                    <a:pos x="1668" y="2014"/>
                  </a:cxn>
                  <a:cxn ang="0">
                    <a:pos x="1483" y="1894"/>
                  </a:cxn>
                  <a:cxn ang="0">
                    <a:pos x="1303" y="1762"/>
                  </a:cxn>
                  <a:cxn ang="0">
                    <a:pos x="1130" y="1618"/>
                  </a:cxn>
                  <a:cxn ang="0">
                    <a:pos x="957" y="1463"/>
                  </a:cxn>
                  <a:cxn ang="0">
                    <a:pos x="957" y="1463"/>
                  </a:cxn>
                </a:cxnLst>
                <a:rect l="0" t="0" r="r" b="b"/>
                <a:pathLst>
                  <a:path w="1668" h="2014">
                    <a:moveTo>
                      <a:pt x="957" y="1463"/>
                    </a:moveTo>
                    <a:lnTo>
                      <a:pt x="789" y="1289"/>
                    </a:lnTo>
                    <a:lnTo>
                      <a:pt x="634" y="1115"/>
                    </a:lnTo>
                    <a:lnTo>
                      <a:pt x="490" y="929"/>
                    </a:lnTo>
                    <a:lnTo>
                      <a:pt x="365" y="743"/>
                    </a:lnTo>
                    <a:lnTo>
                      <a:pt x="251" y="557"/>
                    </a:lnTo>
                    <a:lnTo>
                      <a:pt x="149" y="372"/>
                    </a:lnTo>
                    <a:lnTo>
                      <a:pt x="66" y="186"/>
                    </a:lnTo>
                    <a:lnTo>
                      <a:pt x="0" y="0"/>
                    </a:lnTo>
                    <a:lnTo>
                      <a:pt x="0" y="12"/>
                    </a:lnTo>
                    <a:lnTo>
                      <a:pt x="66" y="198"/>
                    </a:lnTo>
                    <a:lnTo>
                      <a:pt x="149" y="384"/>
                    </a:lnTo>
                    <a:lnTo>
                      <a:pt x="251" y="569"/>
                    </a:lnTo>
                    <a:lnTo>
                      <a:pt x="365" y="755"/>
                    </a:lnTo>
                    <a:lnTo>
                      <a:pt x="490" y="935"/>
                    </a:lnTo>
                    <a:lnTo>
                      <a:pt x="634" y="1115"/>
                    </a:lnTo>
                    <a:lnTo>
                      <a:pt x="789" y="1295"/>
                    </a:lnTo>
                    <a:lnTo>
                      <a:pt x="957" y="1463"/>
                    </a:lnTo>
                    <a:lnTo>
                      <a:pt x="1130" y="1618"/>
                    </a:lnTo>
                    <a:lnTo>
                      <a:pt x="1303" y="1762"/>
                    </a:lnTo>
                    <a:lnTo>
                      <a:pt x="1483" y="1894"/>
                    </a:lnTo>
                    <a:lnTo>
                      <a:pt x="1662" y="2014"/>
                    </a:lnTo>
                    <a:lnTo>
                      <a:pt x="1668" y="2014"/>
                    </a:lnTo>
                    <a:lnTo>
                      <a:pt x="1483" y="1894"/>
                    </a:lnTo>
                    <a:lnTo>
                      <a:pt x="1303" y="1762"/>
                    </a:lnTo>
                    <a:lnTo>
                      <a:pt x="1130" y="1618"/>
                    </a:lnTo>
                    <a:lnTo>
                      <a:pt x="957" y="1463"/>
                    </a:lnTo>
                    <a:lnTo>
                      <a:pt x="957" y="1463"/>
                    </a:lnTo>
                    <a:close/>
                  </a:path>
                </a:pathLst>
              </a:custGeom>
              <a:solidFill>
                <a:schemeClr val="accent2"/>
              </a:solidFill>
              <a:ln w="9525">
                <a:noFill/>
                <a:round/>
                <a:headEnd/>
                <a:tailEnd/>
              </a:ln>
            </p:spPr>
            <p:txBody>
              <a:bodyPr/>
              <a:lstStyle/>
              <a:p>
                <a:pPr>
                  <a:defRPr/>
                </a:pPr>
                <a:endParaRPr lang="sr-Latn-CS"/>
              </a:p>
            </p:txBody>
          </p:sp>
          <p:sp>
            <p:nvSpPr>
              <p:cNvPr id="9" name="Rectangle 116"/>
              <p:cNvSpPr>
                <a:spLocks noChangeArrowheads="1"/>
              </p:cNvSpPr>
              <p:nvPr/>
            </p:nvSpPr>
            <p:spPr bwMode="hidden">
              <a:xfrm rot="-2488720">
                <a:off x="1988" y="1919"/>
                <a:ext cx="1353" cy="17"/>
              </a:xfrm>
              <a:prstGeom prst="rect">
                <a:avLst/>
              </a:prstGeom>
              <a:solidFill>
                <a:schemeClr val="accent2"/>
              </a:solidFill>
              <a:ln w="9525">
                <a:noFill/>
                <a:miter lim="800000"/>
                <a:headEnd/>
                <a:tailEnd/>
              </a:ln>
              <a:effectLst/>
            </p:spPr>
            <p:txBody>
              <a:bodyPr wrap="none" anchor="ctr"/>
              <a:lstStyle/>
              <a:p>
                <a:pPr>
                  <a:defRPr/>
                </a:pPr>
                <a:endParaRPr lang="sr-Latn-CS"/>
              </a:p>
            </p:txBody>
          </p:sp>
          <p:sp>
            <p:nvSpPr>
              <p:cNvPr id="10" name="Rectangle 117"/>
              <p:cNvSpPr>
                <a:spLocks noChangeArrowheads="1"/>
              </p:cNvSpPr>
              <p:nvPr/>
            </p:nvSpPr>
            <p:spPr bwMode="hidden">
              <a:xfrm rot="-5087790">
                <a:off x="1964" y="2613"/>
                <a:ext cx="2217" cy="17"/>
              </a:xfrm>
              <a:prstGeom prst="rect">
                <a:avLst/>
              </a:prstGeom>
              <a:solidFill>
                <a:schemeClr val="accent2"/>
              </a:solidFill>
              <a:ln w="9525">
                <a:noFill/>
                <a:miter lim="800000"/>
                <a:headEnd/>
                <a:tailEnd/>
              </a:ln>
              <a:effectLst/>
            </p:spPr>
            <p:txBody>
              <a:bodyPr wrap="none" anchor="ctr"/>
              <a:lstStyle/>
              <a:p>
                <a:pPr>
                  <a:defRPr/>
                </a:pPr>
                <a:endParaRPr lang="sr-Latn-CS"/>
              </a:p>
            </p:txBody>
          </p:sp>
          <p:sp>
            <p:nvSpPr>
              <p:cNvPr id="11" name="Rectangle 118"/>
              <p:cNvSpPr>
                <a:spLocks noChangeArrowheads="1"/>
              </p:cNvSpPr>
              <p:nvPr/>
            </p:nvSpPr>
            <p:spPr bwMode="hidden">
              <a:xfrm rot="-3417299">
                <a:off x="1018" y="2695"/>
                <a:ext cx="2678" cy="17"/>
              </a:xfrm>
              <a:prstGeom prst="rect">
                <a:avLst/>
              </a:prstGeom>
              <a:solidFill>
                <a:schemeClr val="accent2"/>
              </a:solidFill>
              <a:ln w="9525">
                <a:noFill/>
                <a:miter lim="800000"/>
                <a:headEnd/>
                <a:tailEnd/>
              </a:ln>
              <a:effectLst/>
            </p:spPr>
            <p:txBody>
              <a:bodyPr wrap="none" anchor="ctr"/>
              <a:lstStyle/>
              <a:p>
                <a:pPr>
                  <a:defRPr/>
                </a:pPr>
                <a:endParaRPr lang="sr-Latn-CS"/>
              </a:p>
            </p:txBody>
          </p:sp>
          <p:sp>
            <p:nvSpPr>
              <p:cNvPr id="12" name="Rectangle 119"/>
              <p:cNvSpPr>
                <a:spLocks noChangeArrowheads="1"/>
              </p:cNvSpPr>
              <p:nvPr/>
            </p:nvSpPr>
            <p:spPr bwMode="hidden">
              <a:xfrm rot="-835848">
                <a:off x="688" y="1748"/>
                <a:ext cx="2390" cy="17"/>
              </a:xfrm>
              <a:prstGeom prst="rect">
                <a:avLst/>
              </a:prstGeom>
              <a:solidFill>
                <a:schemeClr val="accent2"/>
              </a:solidFill>
              <a:ln w="9525">
                <a:noFill/>
                <a:miter lim="800000"/>
                <a:headEnd/>
                <a:tailEnd/>
              </a:ln>
              <a:effectLst/>
            </p:spPr>
            <p:txBody>
              <a:bodyPr wrap="none" anchor="ctr"/>
              <a:lstStyle/>
              <a:p>
                <a:pPr>
                  <a:defRPr/>
                </a:pPr>
                <a:endParaRPr lang="sr-Latn-CS"/>
              </a:p>
            </p:txBody>
          </p:sp>
          <p:grpSp>
            <p:nvGrpSpPr>
              <p:cNvPr id="13" name="Group 120"/>
              <p:cNvGrpSpPr>
                <a:grpSpLocks noChangeAspect="1"/>
              </p:cNvGrpSpPr>
              <p:nvPr/>
            </p:nvGrpSpPr>
            <p:grpSpPr bwMode="auto">
              <a:xfrm>
                <a:off x="3070" y="1318"/>
                <a:ext cx="262" cy="297"/>
                <a:chOff x="3042" y="1265"/>
                <a:chExt cx="367" cy="424"/>
              </a:xfrm>
            </p:grpSpPr>
            <p:sp>
              <p:nvSpPr>
                <p:cNvPr id="14" name="Oval 121"/>
                <p:cNvSpPr>
                  <a:spLocks noChangeAspect="1" noChangeArrowheads="1"/>
                </p:cNvSpPr>
                <p:nvPr userDrawn="1"/>
              </p:nvSpPr>
              <p:spPr bwMode="hidden">
                <a:xfrm rot="2828979">
                  <a:off x="2981" y="1468"/>
                  <a:ext cx="282" cy="160"/>
                </a:xfrm>
                <a:prstGeom prst="ellipse">
                  <a:avLst/>
                </a:prstGeom>
                <a:gradFill rotWithShape="0">
                  <a:gsLst>
                    <a:gs pos="0">
                      <a:schemeClr val="accent2"/>
                    </a:gs>
                    <a:gs pos="100000">
                      <a:schemeClr val="accent2">
                        <a:gamma/>
                        <a:tint val="84706"/>
                        <a:invGamma/>
                      </a:schemeClr>
                    </a:gs>
                  </a:gsLst>
                  <a:lin ang="5400000" scaled="1"/>
                </a:gradFill>
                <a:ln w="9525">
                  <a:noFill/>
                  <a:round/>
                  <a:headEnd/>
                  <a:tailEnd/>
                </a:ln>
                <a:effectLst/>
              </p:spPr>
              <p:txBody>
                <a:bodyPr wrap="none" anchor="ctr"/>
                <a:lstStyle/>
                <a:p>
                  <a:pPr>
                    <a:defRPr/>
                  </a:pPr>
                  <a:endParaRPr lang="sr-Latn-CS"/>
                </a:p>
              </p:txBody>
            </p:sp>
            <p:sp>
              <p:nvSpPr>
                <p:cNvPr id="15" name="Freeform 122"/>
                <p:cNvSpPr>
                  <a:spLocks noChangeAspect="1"/>
                </p:cNvSpPr>
                <p:nvPr userDrawn="1"/>
              </p:nvSpPr>
              <p:spPr bwMode="hidden">
                <a:xfrm>
                  <a:off x="3070" y="1375"/>
                  <a:ext cx="226" cy="222"/>
                </a:xfrm>
                <a:custGeom>
                  <a:avLst/>
                  <a:gdLst/>
                  <a:ahLst/>
                  <a:cxnLst>
                    <a:cxn ang="0">
                      <a:pos x="227" y="134"/>
                    </a:cxn>
                    <a:cxn ang="0">
                      <a:pos x="203" y="144"/>
                    </a:cxn>
                    <a:cxn ang="0">
                      <a:pos x="179" y="138"/>
                    </a:cxn>
                    <a:cxn ang="0">
                      <a:pos x="149" y="126"/>
                    </a:cxn>
                    <a:cxn ang="0">
                      <a:pos x="126" y="102"/>
                    </a:cxn>
                    <a:cxn ang="0">
                      <a:pos x="102" y="72"/>
                    </a:cxn>
                    <a:cxn ang="0">
                      <a:pos x="84" y="48"/>
                    </a:cxn>
                    <a:cxn ang="0">
                      <a:pos x="78" y="24"/>
                    </a:cxn>
                    <a:cxn ang="0">
                      <a:pos x="84" y="0"/>
                    </a:cxn>
                    <a:cxn ang="0">
                      <a:pos x="84" y="0"/>
                    </a:cxn>
                    <a:cxn ang="0">
                      <a:pos x="78" y="0"/>
                    </a:cxn>
                    <a:cxn ang="0">
                      <a:pos x="18" y="60"/>
                    </a:cxn>
                    <a:cxn ang="0">
                      <a:pos x="0" y="90"/>
                    </a:cxn>
                    <a:cxn ang="0">
                      <a:pos x="0" y="120"/>
                    </a:cxn>
                    <a:cxn ang="0">
                      <a:pos x="12" y="156"/>
                    </a:cxn>
                    <a:cxn ang="0">
                      <a:pos x="36" y="192"/>
                    </a:cxn>
                    <a:cxn ang="0">
                      <a:pos x="66" y="216"/>
                    </a:cxn>
                    <a:cxn ang="0">
                      <a:pos x="96" y="222"/>
                    </a:cxn>
                    <a:cxn ang="0">
                      <a:pos x="126" y="222"/>
                    </a:cxn>
                    <a:cxn ang="0">
                      <a:pos x="155" y="210"/>
                    </a:cxn>
                    <a:cxn ang="0">
                      <a:pos x="227" y="138"/>
                    </a:cxn>
                    <a:cxn ang="0">
                      <a:pos x="227" y="134"/>
                    </a:cxn>
                  </a:cxnLst>
                  <a:rect l="0" t="0" r="r" b="b"/>
                  <a:pathLst>
                    <a:path w="227" h="222">
                      <a:moveTo>
                        <a:pt x="227" y="134"/>
                      </a:moveTo>
                      <a:lnTo>
                        <a:pt x="203" y="144"/>
                      </a:lnTo>
                      <a:lnTo>
                        <a:pt x="179" y="138"/>
                      </a:lnTo>
                      <a:lnTo>
                        <a:pt x="149" y="126"/>
                      </a:lnTo>
                      <a:lnTo>
                        <a:pt x="126" y="102"/>
                      </a:lnTo>
                      <a:lnTo>
                        <a:pt x="102" y="72"/>
                      </a:lnTo>
                      <a:lnTo>
                        <a:pt x="84" y="48"/>
                      </a:lnTo>
                      <a:lnTo>
                        <a:pt x="78" y="24"/>
                      </a:lnTo>
                      <a:lnTo>
                        <a:pt x="84" y="0"/>
                      </a:lnTo>
                      <a:lnTo>
                        <a:pt x="84" y="0"/>
                      </a:lnTo>
                      <a:lnTo>
                        <a:pt x="78" y="0"/>
                      </a:lnTo>
                      <a:lnTo>
                        <a:pt x="18" y="60"/>
                      </a:lnTo>
                      <a:lnTo>
                        <a:pt x="0" y="90"/>
                      </a:lnTo>
                      <a:lnTo>
                        <a:pt x="0" y="120"/>
                      </a:lnTo>
                      <a:lnTo>
                        <a:pt x="12" y="156"/>
                      </a:lnTo>
                      <a:lnTo>
                        <a:pt x="36" y="192"/>
                      </a:lnTo>
                      <a:lnTo>
                        <a:pt x="66" y="216"/>
                      </a:lnTo>
                      <a:lnTo>
                        <a:pt x="96" y="222"/>
                      </a:lnTo>
                      <a:lnTo>
                        <a:pt x="126" y="222"/>
                      </a:lnTo>
                      <a:lnTo>
                        <a:pt x="155" y="210"/>
                      </a:lnTo>
                      <a:lnTo>
                        <a:pt x="227" y="138"/>
                      </a:lnTo>
                      <a:lnTo>
                        <a:pt x="227" y="134"/>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a:defRPr/>
                  </a:pPr>
                  <a:endParaRPr lang="sr-Latn-CS"/>
                </a:p>
              </p:txBody>
            </p:sp>
            <p:sp>
              <p:nvSpPr>
                <p:cNvPr id="16" name="Freeform 123"/>
                <p:cNvSpPr>
                  <a:spLocks noChangeAspect="1"/>
                </p:cNvSpPr>
                <p:nvPr userDrawn="1"/>
              </p:nvSpPr>
              <p:spPr bwMode="hidden">
                <a:xfrm>
                  <a:off x="3145" y="1365"/>
                  <a:ext cx="162" cy="155"/>
                </a:xfrm>
                <a:custGeom>
                  <a:avLst/>
                  <a:gdLst/>
                  <a:ahLst/>
                  <a:cxnLst>
                    <a:cxn ang="0">
                      <a:pos x="221" y="216"/>
                    </a:cxn>
                    <a:cxn ang="0">
                      <a:pos x="192" y="234"/>
                    </a:cxn>
                    <a:cxn ang="0">
                      <a:pos x="150" y="234"/>
                    </a:cxn>
                    <a:cxn ang="0">
                      <a:pos x="102" y="210"/>
                    </a:cxn>
                    <a:cxn ang="0">
                      <a:pos x="54" y="174"/>
                    </a:cxn>
                    <a:cxn ang="0">
                      <a:pos x="24" y="132"/>
                    </a:cxn>
                    <a:cxn ang="0">
                      <a:pos x="6" y="84"/>
                    </a:cxn>
                    <a:cxn ang="0">
                      <a:pos x="0" y="42"/>
                    </a:cxn>
                    <a:cxn ang="0">
                      <a:pos x="12" y="12"/>
                    </a:cxn>
                    <a:cxn ang="0">
                      <a:pos x="48" y="0"/>
                    </a:cxn>
                    <a:cxn ang="0">
                      <a:pos x="84" y="0"/>
                    </a:cxn>
                    <a:cxn ang="0">
                      <a:pos x="132" y="18"/>
                    </a:cxn>
                    <a:cxn ang="0">
                      <a:pos x="174" y="54"/>
                    </a:cxn>
                    <a:cxn ang="0">
                      <a:pos x="210" y="102"/>
                    </a:cxn>
                    <a:cxn ang="0">
                      <a:pos x="233" y="144"/>
                    </a:cxn>
                    <a:cxn ang="0">
                      <a:pos x="233" y="186"/>
                    </a:cxn>
                    <a:cxn ang="0">
                      <a:pos x="221" y="216"/>
                    </a:cxn>
                    <a:cxn ang="0">
                      <a:pos x="221" y="216"/>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a:defRPr/>
                  </a:pPr>
                  <a:endParaRPr lang="sr-Latn-CS"/>
                </a:p>
              </p:txBody>
            </p:sp>
            <p:sp>
              <p:nvSpPr>
                <p:cNvPr id="17" name="Freeform 124"/>
                <p:cNvSpPr>
                  <a:spLocks noChangeAspect="1"/>
                </p:cNvSpPr>
                <p:nvPr userDrawn="1"/>
              </p:nvSpPr>
              <p:spPr bwMode="hidden">
                <a:xfrm>
                  <a:off x="3202" y="1272"/>
                  <a:ext cx="202" cy="198"/>
                </a:xfrm>
                <a:custGeom>
                  <a:avLst/>
                  <a:gdLst/>
                  <a:ahLst/>
                  <a:cxnLst>
                    <a:cxn ang="0">
                      <a:pos x="179" y="18"/>
                    </a:cxn>
                    <a:cxn ang="0">
                      <a:pos x="197" y="48"/>
                    </a:cxn>
                    <a:cxn ang="0">
                      <a:pos x="203" y="60"/>
                    </a:cxn>
                    <a:cxn ang="0">
                      <a:pos x="197" y="66"/>
                    </a:cxn>
                    <a:cxn ang="0">
                      <a:pos x="65" y="192"/>
                    </a:cxn>
                    <a:cxn ang="0">
                      <a:pos x="59" y="198"/>
                    </a:cxn>
                    <a:cxn ang="0">
                      <a:pos x="47" y="192"/>
                    </a:cxn>
                    <a:cxn ang="0">
                      <a:pos x="17" y="174"/>
                    </a:cxn>
                    <a:cxn ang="0">
                      <a:pos x="0" y="150"/>
                    </a:cxn>
                    <a:cxn ang="0">
                      <a:pos x="0" y="126"/>
                    </a:cxn>
                    <a:cxn ang="0">
                      <a:pos x="131" y="0"/>
                    </a:cxn>
                    <a:cxn ang="0">
                      <a:pos x="155" y="0"/>
                    </a:cxn>
                    <a:cxn ang="0">
                      <a:pos x="179" y="18"/>
                    </a:cxn>
                    <a:cxn ang="0">
                      <a:pos x="179" y="18"/>
                    </a:cxn>
                  </a:cxnLst>
                  <a:rect l="0" t="0" r="r" b="b"/>
                  <a:pathLst>
                    <a:path w="203" h="198">
                      <a:moveTo>
                        <a:pt x="179" y="18"/>
                      </a:moveTo>
                      <a:lnTo>
                        <a:pt x="197" y="48"/>
                      </a:lnTo>
                      <a:lnTo>
                        <a:pt x="203" y="60"/>
                      </a:lnTo>
                      <a:lnTo>
                        <a:pt x="197" y="66"/>
                      </a:lnTo>
                      <a:lnTo>
                        <a:pt x="65" y="192"/>
                      </a:lnTo>
                      <a:lnTo>
                        <a:pt x="59" y="198"/>
                      </a:lnTo>
                      <a:lnTo>
                        <a:pt x="47" y="192"/>
                      </a:lnTo>
                      <a:lnTo>
                        <a:pt x="17" y="174"/>
                      </a:lnTo>
                      <a:lnTo>
                        <a:pt x="0" y="150"/>
                      </a:lnTo>
                      <a:lnTo>
                        <a:pt x="0" y="126"/>
                      </a:lnTo>
                      <a:lnTo>
                        <a:pt x="131" y="0"/>
                      </a:lnTo>
                      <a:lnTo>
                        <a:pt x="155" y="0"/>
                      </a:lnTo>
                      <a:lnTo>
                        <a:pt x="179" y="18"/>
                      </a:lnTo>
                      <a:lnTo>
                        <a:pt x="179" y="18"/>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a:defRPr/>
                  </a:pPr>
                  <a:endParaRPr lang="sr-Latn-CS"/>
                </a:p>
              </p:txBody>
            </p:sp>
            <p:sp>
              <p:nvSpPr>
                <p:cNvPr id="18" name="Freeform 125"/>
                <p:cNvSpPr>
                  <a:spLocks noChangeAspect="1"/>
                </p:cNvSpPr>
                <p:nvPr userDrawn="1"/>
              </p:nvSpPr>
              <p:spPr bwMode="hidden">
                <a:xfrm>
                  <a:off x="3330" y="1265"/>
                  <a:ext cx="79" cy="74"/>
                </a:xfrm>
                <a:custGeom>
                  <a:avLst/>
                  <a:gdLst/>
                  <a:ahLst/>
                  <a:cxnLst>
                    <a:cxn ang="0">
                      <a:pos x="221" y="216"/>
                    </a:cxn>
                    <a:cxn ang="0">
                      <a:pos x="192" y="234"/>
                    </a:cxn>
                    <a:cxn ang="0">
                      <a:pos x="150" y="234"/>
                    </a:cxn>
                    <a:cxn ang="0">
                      <a:pos x="102" y="210"/>
                    </a:cxn>
                    <a:cxn ang="0">
                      <a:pos x="54" y="174"/>
                    </a:cxn>
                    <a:cxn ang="0">
                      <a:pos x="24" y="132"/>
                    </a:cxn>
                    <a:cxn ang="0">
                      <a:pos x="6" y="84"/>
                    </a:cxn>
                    <a:cxn ang="0">
                      <a:pos x="0" y="42"/>
                    </a:cxn>
                    <a:cxn ang="0">
                      <a:pos x="12" y="12"/>
                    </a:cxn>
                    <a:cxn ang="0">
                      <a:pos x="48" y="0"/>
                    </a:cxn>
                    <a:cxn ang="0">
                      <a:pos x="84" y="0"/>
                    </a:cxn>
                    <a:cxn ang="0">
                      <a:pos x="132" y="18"/>
                    </a:cxn>
                    <a:cxn ang="0">
                      <a:pos x="174" y="54"/>
                    </a:cxn>
                    <a:cxn ang="0">
                      <a:pos x="210" y="102"/>
                    </a:cxn>
                    <a:cxn ang="0">
                      <a:pos x="233" y="144"/>
                    </a:cxn>
                    <a:cxn ang="0">
                      <a:pos x="233" y="186"/>
                    </a:cxn>
                    <a:cxn ang="0">
                      <a:pos x="221" y="216"/>
                    </a:cxn>
                    <a:cxn ang="0">
                      <a:pos x="221" y="216"/>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a:defRPr/>
                  </a:pPr>
                  <a:endParaRPr lang="sr-Latn-CS"/>
                </a:p>
              </p:txBody>
            </p:sp>
          </p:grpSp>
        </p:grpSp>
      </p:grpSp>
      <p:sp>
        <p:nvSpPr>
          <p:cNvPr id="56446" name="Rectangle 126"/>
          <p:cNvSpPr>
            <a:spLocks noGrp="1" noChangeArrowheads="1"/>
          </p:cNvSpPr>
          <p:nvPr>
            <p:ph type="ctrTitle" sz="quarter"/>
          </p:nvPr>
        </p:nvSpPr>
        <p:spPr>
          <a:xfrm>
            <a:off x="685800" y="1600200"/>
            <a:ext cx="7772400" cy="1973263"/>
          </a:xfrm>
        </p:spPr>
        <p:txBody>
          <a:bodyPr/>
          <a:lstStyle>
            <a:lvl1pPr>
              <a:defRPr sz="5100"/>
            </a:lvl1pPr>
          </a:lstStyle>
          <a:p>
            <a:r>
              <a:rPr lang="hr-HR"/>
              <a:t>Click to edit Master title style</a:t>
            </a:r>
          </a:p>
        </p:txBody>
      </p:sp>
      <p:sp>
        <p:nvSpPr>
          <p:cNvPr id="56447" name="Rectangle 12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hr-HR"/>
              <a:t>Click to edit Master subtitle style</a:t>
            </a:r>
          </a:p>
        </p:txBody>
      </p:sp>
      <p:sp>
        <p:nvSpPr>
          <p:cNvPr id="128" name="Rectangle 128"/>
          <p:cNvSpPr>
            <a:spLocks noGrp="1" noChangeArrowheads="1"/>
          </p:cNvSpPr>
          <p:nvPr>
            <p:ph type="dt" sz="quarter" idx="10"/>
          </p:nvPr>
        </p:nvSpPr>
        <p:spPr/>
        <p:txBody>
          <a:bodyPr/>
          <a:lstStyle>
            <a:lvl1pPr>
              <a:defRPr>
                <a:effectLst/>
              </a:defRPr>
            </a:lvl1pPr>
          </a:lstStyle>
          <a:p>
            <a:pPr>
              <a:defRPr/>
            </a:pPr>
            <a:fld id="{A3097B60-F7EF-4ACD-9B58-4E40965BA185}" type="datetimeFigureOut">
              <a:rPr lang="sr-Latn-CS"/>
              <a:pPr>
                <a:defRPr/>
              </a:pPr>
              <a:t>10.12.2012</a:t>
            </a:fld>
            <a:endParaRPr lang="hr-HR"/>
          </a:p>
        </p:txBody>
      </p:sp>
      <p:sp>
        <p:nvSpPr>
          <p:cNvPr id="129" name="Rectangle 129"/>
          <p:cNvSpPr>
            <a:spLocks noGrp="1" noChangeArrowheads="1"/>
          </p:cNvSpPr>
          <p:nvPr>
            <p:ph type="ftr" sz="quarter" idx="11"/>
          </p:nvPr>
        </p:nvSpPr>
        <p:spPr/>
        <p:txBody>
          <a:bodyPr/>
          <a:lstStyle>
            <a:lvl1pPr>
              <a:defRPr>
                <a:effectLst/>
              </a:defRPr>
            </a:lvl1pPr>
          </a:lstStyle>
          <a:p>
            <a:pPr>
              <a:defRPr/>
            </a:pPr>
            <a:endParaRPr lang="hr-HR"/>
          </a:p>
        </p:txBody>
      </p:sp>
      <p:sp>
        <p:nvSpPr>
          <p:cNvPr id="130" name="Rectangle 130"/>
          <p:cNvSpPr>
            <a:spLocks noGrp="1" noChangeArrowheads="1"/>
          </p:cNvSpPr>
          <p:nvPr>
            <p:ph type="sldNum" sz="quarter" idx="12"/>
          </p:nvPr>
        </p:nvSpPr>
        <p:spPr/>
        <p:txBody>
          <a:bodyPr/>
          <a:lstStyle>
            <a:lvl1pPr>
              <a:defRPr>
                <a:effectLst/>
              </a:defRPr>
            </a:lvl1pPr>
          </a:lstStyle>
          <a:p>
            <a:pPr>
              <a:defRPr/>
            </a:pPr>
            <a:fld id="{C7BABA85-E512-4EC6-A8EC-35F426ABE7A8}" type="slidenum">
              <a:rPr lang="hr-HR"/>
              <a:pPr>
                <a:defRPr/>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Rectangle 126"/>
          <p:cNvSpPr>
            <a:spLocks noGrp="1" noChangeArrowheads="1"/>
          </p:cNvSpPr>
          <p:nvPr>
            <p:ph type="dt" sz="half" idx="10"/>
          </p:nvPr>
        </p:nvSpPr>
        <p:spPr>
          <a:ln/>
        </p:spPr>
        <p:txBody>
          <a:bodyPr/>
          <a:lstStyle>
            <a:lvl1pPr>
              <a:defRPr/>
            </a:lvl1pPr>
          </a:lstStyle>
          <a:p>
            <a:pPr>
              <a:defRPr/>
            </a:pPr>
            <a:fld id="{AE35173E-F1D4-4AE7-A77E-A598CDF87FA4}" type="datetimeFigureOut">
              <a:rPr lang="sr-Latn-CS"/>
              <a:pPr>
                <a:defRPr/>
              </a:pPr>
              <a:t>10.12.2012</a:t>
            </a:fld>
            <a:endParaRPr lang="hr-HR"/>
          </a:p>
        </p:txBody>
      </p:sp>
      <p:sp>
        <p:nvSpPr>
          <p:cNvPr id="5" name="Rectangle 127"/>
          <p:cNvSpPr>
            <a:spLocks noGrp="1" noChangeArrowheads="1"/>
          </p:cNvSpPr>
          <p:nvPr>
            <p:ph type="ftr" sz="quarter" idx="11"/>
          </p:nvPr>
        </p:nvSpPr>
        <p:spPr>
          <a:ln/>
        </p:spPr>
        <p:txBody>
          <a:bodyPr/>
          <a:lstStyle>
            <a:lvl1pPr>
              <a:defRPr/>
            </a:lvl1pPr>
          </a:lstStyle>
          <a:p>
            <a:pPr>
              <a:defRPr/>
            </a:pPr>
            <a:endParaRPr lang="hr-HR"/>
          </a:p>
        </p:txBody>
      </p:sp>
      <p:sp>
        <p:nvSpPr>
          <p:cNvPr id="6" name="Rectangle 128"/>
          <p:cNvSpPr>
            <a:spLocks noGrp="1" noChangeArrowheads="1"/>
          </p:cNvSpPr>
          <p:nvPr>
            <p:ph type="sldNum" sz="quarter" idx="12"/>
          </p:nvPr>
        </p:nvSpPr>
        <p:spPr>
          <a:ln/>
        </p:spPr>
        <p:txBody>
          <a:bodyPr/>
          <a:lstStyle>
            <a:lvl1pPr>
              <a:defRPr/>
            </a:lvl1pPr>
          </a:lstStyle>
          <a:p>
            <a:pPr>
              <a:defRPr/>
            </a:pPr>
            <a:fld id="{AAA7CDFA-1088-4059-A7F3-0BA0943136A9}" type="slidenum">
              <a:rPr lang="hr-HR"/>
              <a:pPr>
                <a:defRPr/>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endParaRPr lang="sr-Latn-C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Rectangle 126"/>
          <p:cNvSpPr>
            <a:spLocks noGrp="1" noChangeArrowheads="1"/>
          </p:cNvSpPr>
          <p:nvPr>
            <p:ph type="dt" sz="half" idx="10"/>
          </p:nvPr>
        </p:nvSpPr>
        <p:spPr>
          <a:ln/>
        </p:spPr>
        <p:txBody>
          <a:bodyPr/>
          <a:lstStyle>
            <a:lvl1pPr>
              <a:defRPr/>
            </a:lvl1pPr>
          </a:lstStyle>
          <a:p>
            <a:pPr>
              <a:defRPr/>
            </a:pPr>
            <a:fld id="{A62228E5-B49A-4E9F-9D5C-B14A5AE58C2D}" type="datetimeFigureOut">
              <a:rPr lang="sr-Latn-CS"/>
              <a:pPr>
                <a:defRPr/>
              </a:pPr>
              <a:t>10.12.2012</a:t>
            </a:fld>
            <a:endParaRPr lang="hr-HR"/>
          </a:p>
        </p:txBody>
      </p:sp>
      <p:sp>
        <p:nvSpPr>
          <p:cNvPr id="5" name="Rectangle 127"/>
          <p:cNvSpPr>
            <a:spLocks noGrp="1" noChangeArrowheads="1"/>
          </p:cNvSpPr>
          <p:nvPr>
            <p:ph type="ftr" sz="quarter" idx="11"/>
          </p:nvPr>
        </p:nvSpPr>
        <p:spPr>
          <a:ln/>
        </p:spPr>
        <p:txBody>
          <a:bodyPr/>
          <a:lstStyle>
            <a:lvl1pPr>
              <a:defRPr/>
            </a:lvl1pPr>
          </a:lstStyle>
          <a:p>
            <a:pPr>
              <a:defRPr/>
            </a:pPr>
            <a:endParaRPr lang="hr-HR"/>
          </a:p>
        </p:txBody>
      </p:sp>
      <p:sp>
        <p:nvSpPr>
          <p:cNvPr id="6" name="Rectangle 128"/>
          <p:cNvSpPr>
            <a:spLocks noGrp="1" noChangeArrowheads="1"/>
          </p:cNvSpPr>
          <p:nvPr>
            <p:ph type="sldNum" sz="quarter" idx="12"/>
          </p:nvPr>
        </p:nvSpPr>
        <p:spPr>
          <a:ln/>
        </p:spPr>
        <p:txBody>
          <a:bodyPr/>
          <a:lstStyle>
            <a:lvl1pPr>
              <a:defRPr/>
            </a:lvl1pPr>
          </a:lstStyle>
          <a:p>
            <a:pPr>
              <a:defRPr/>
            </a:pPr>
            <a:fld id="{C7732EFF-731C-4C8B-9190-B505C8812AF4}" type="slidenum">
              <a:rPr lang="hr-HR"/>
              <a:pPr>
                <a:defRPr/>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Rectangle 126"/>
          <p:cNvSpPr>
            <a:spLocks noGrp="1" noChangeArrowheads="1"/>
          </p:cNvSpPr>
          <p:nvPr>
            <p:ph type="dt" sz="half" idx="10"/>
          </p:nvPr>
        </p:nvSpPr>
        <p:spPr>
          <a:ln/>
        </p:spPr>
        <p:txBody>
          <a:bodyPr/>
          <a:lstStyle>
            <a:lvl1pPr>
              <a:defRPr/>
            </a:lvl1pPr>
          </a:lstStyle>
          <a:p>
            <a:pPr>
              <a:defRPr/>
            </a:pPr>
            <a:fld id="{BB9478CD-07F1-4624-B0D8-D172132BA7AB}" type="datetimeFigureOut">
              <a:rPr lang="sr-Latn-CS"/>
              <a:pPr>
                <a:defRPr/>
              </a:pPr>
              <a:t>10.12.2012</a:t>
            </a:fld>
            <a:endParaRPr lang="hr-HR"/>
          </a:p>
        </p:txBody>
      </p:sp>
      <p:sp>
        <p:nvSpPr>
          <p:cNvPr id="5" name="Rectangle 127"/>
          <p:cNvSpPr>
            <a:spLocks noGrp="1" noChangeArrowheads="1"/>
          </p:cNvSpPr>
          <p:nvPr>
            <p:ph type="ftr" sz="quarter" idx="11"/>
          </p:nvPr>
        </p:nvSpPr>
        <p:spPr>
          <a:ln/>
        </p:spPr>
        <p:txBody>
          <a:bodyPr/>
          <a:lstStyle>
            <a:lvl1pPr>
              <a:defRPr/>
            </a:lvl1pPr>
          </a:lstStyle>
          <a:p>
            <a:pPr>
              <a:defRPr/>
            </a:pPr>
            <a:endParaRPr lang="hr-HR"/>
          </a:p>
        </p:txBody>
      </p:sp>
      <p:sp>
        <p:nvSpPr>
          <p:cNvPr id="6" name="Rectangle 128"/>
          <p:cNvSpPr>
            <a:spLocks noGrp="1" noChangeArrowheads="1"/>
          </p:cNvSpPr>
          <p:nvPr>
            <p:ph type="sldNum" sz="quarter" idx="12"/>
          </p:nvPr>
        </p:nvSpPr>
        <p:spPr>
          <a:ln/>
        </p:spPr>
        <p:txBody>
          <a:bodyPr/>
          <a:lstStyle>
            <a:lvl1pPr>
              <a:defRPr/>
            </a:lvl1pPr>
          </a:lstStyle>
          <a:p>
            <a:pPr>
              <a:defRPr/>
            </a:pPr>
            <a:fld id="{97F6813C-BB8E-48B6-80E4-AB320BD9944F}" type="slidenum">
              <a:rPr lang="hr-HR"/>
              <a:pPr>
                <a:defRPr/>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r-Latn-C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6"/>
          <p:cNvSpPr>
            <a:spLocks noGrp="1" noChangeArrowheads="1"/>
          </p:cNvSpPr>
          <p:nvPr>
            <p:ph type="dt" sz="half" idx="10"/>
          </p:nvPr>
        </p:nvSpPr>
        <p:spPr>
          <a:ln/>
        </p:spPr>
        <p:txBody>
          <a:bodyPr/>
          <a:lstStyle>
            <a:lvl1pPr>
              <a:defRPr/>
            </a:lvl1pPr>
          </a:lstStyle>
          <a:p>
            <a:pPr>
              <a:defRPr/>
            </a:pPr>
            <a:fld id="{9A1D259B-3C50-4D53-9F08-20D07E3FDCC6}" type="datetimeFigureOut">
              <a:rPr lang="sr-Latn-CS"/>
              <a:pPr>
                <a:defRPr/>
              </a:pPr>
              <a:t>10.12.2012</a:t>
            </a:fld>
            <a:endParaRPr lang="hr-HR"/>
          </a:p>
        </p:txBody>
      </p:sp>
      <p:sp>
        <p:nvSpPr>
          <p:cNvPr id="5" name="Rectangle 127"/>
          <p:cNvSpPr>
            <a:spLocks noGrp="1" noChangeArrowheads="1"/>
          </p:cNvSpPr>
          <p:nvPr>
            <p:ph type="ftr" sz="quarter" idx="11"/>
          </p:nvPr>
        </p:nvSpPr>
        <p:spPr>
          <a:ln/>
        </p:spPr>
        <p:txBody>
          <a:bodyPr/>
          <a:lstStyle>
            <a:lvl1pPr>
              <a:defRPr/>
            </a:lvl1pPr>
          </a:lstStyle>
          <a:p>
            <a:pPr>
              <a:defRPr/>
            </a:pPr>
            <a:endParaRPr lang="hr-HR"/>
          </a:p>
        </p:txBody>
      </p:sp>
      <p:sp>
        <p:nvSpPr>
          <p:cNvPr id="6" name="Rectangle 128"/>
          <p:cNvSpPr>
            <a:spLocks noGrp="1" noChangeArrowheads="1"/>
          </p:cNvSpPr>
          <p:nvPr>
            <p:ph type="sldNum" sz="quarter" idx="12"/>
          </p:nvPr>
        </p:nvSpPr>
        <p:spPr>
          <a:ln/>
        </p:spPr>
        <p:txBody>
          <a:bodyPr/>
          <a:lstStyle>
            <a:lvl1pPr>
              <a:defRPr/>
            </a:lvl1pPr>
          </a:lstStyle>
          <a:p>
            <a:pPr>
              <a:defRPr/>
            </a:pPr>
            <a:fld id="{0E233712-AAF1-447C-9EB2-0AC9CA5B52F6}" type="slidenum">
              <a:rPr lang="hr-HR"/>
              <a:pPr>
                <a:defRPr/>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5" name="Rectangle 126"/>
          <p:cNvSpPr>
            <a:spLocks noGrp="1" noChangeArrowheads="1"/>
          </p:cNvSpPr>
          <p:nvPr>
            <p:ph type="dt" sz="half" idx="10"/>
          </p:nvPr>
        </p:nvSpPr>
        <p:spPr>
          <a:ln/>
        </p:spPr>
        <p:txBody>
          <a:bodyPr/>
          <a:lstStyle>
            <a:lvl1pPr>
              <a:defRPr/>
            </a:lvl1pPr>
          </a:lstStyle>
          <a:p>
            <a:pPr>
              <a:defRPr/>
            </a:pPr>
            <a:fld id="{5878F8CA-BCC8-49BE-A97F-CC1CD27F5D72}" type="datetimeFigureOut">
              <a:rPr lang="sr-Latn-CS"/>
              <a:pPr>
                <a:defRPr/>
              </a:pPr>
              <a:t>10.12.2012</a:t>
            </a:fld>
            <a:endParaRPr lang="hr-HR"/>
          </a:p>
        </p:txBody>
      </p:sp>
      <p:sp>
        <p:nvSpPr>
          <p:cNvPr id="6" name="Rectangle 127"/>
          <p:cNvSpPr>
            <a:spLocks noGrp="1" noChangeArrowheads="1"/>
          </p:cNvSpPr>
          <p:nvPr>
            <p:ph type="ftr" sz="quarter" idx="11"/>
          </p:nvPr>
        </p:nvSpPr>
        <p:spPr>
          <a:ln/>
        </p:spPr>
        <p:txBody>
          <a:bodyPr/>
          <a:lstStyle>
            <a:lvl1pPr>
              <a:defRPr/>
            </a:lvl1pPr>
          </a:lstStyle>
          <a:p>
            <a:pPr>
              <a:defRPr/>
            </a:pPr>
            <a:endParaRPr lang="hr-HR"/>
          </a:p>
        </p:txBody>
      </p:sp>
      <p:sp>
        <p:nvSpPr>
          <p:cNvPr id="7" name="Rectangle 128"/>
          <p:cNvSpPr>
            <a:spLocks noGrp="1" noChangeArrowheads="1"/>
          </p:cNvSpPr>
          <p:nvPr>
            <p:ph type="sldNum" sz="quarter" idx="12"/>
          </p:nvPr>
        </p:nvSpPr>
        <p:spPr>
          <a:ln/>
        </p:spPr>
        <p:txBody>
          <a:bodyPr/>
          <a:lstStyle>
            <a:lvl1pPr>
              <a:defRPr/>
            </a:lvl1pPr>
          </a:lstStyle>
          <a:p>
            <a:pPr>
              <a:defRPr/>
            </a:pPr>
            <a:fld id="{FD0AB1E5-9F97-4B40-B489-92E4EF199C1A}" type="slidenum">
              <a:rPr lang="hr-HR"/>
              <a:pPr>
                <a:defRPr/>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sr-Latn-C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7" name="Rectangle 126"/>
          <p:cNvSpPr>
            <a:spLocks noGrp="1" noChangeArrowheads="1"/>
          </p:cNvSpPr>
          <p:nvPr>
            <p:ph type="dt" sz="half" idx="10"/>
          </p:nvPr>
        </p:nvSpPr>
        <p:spPr>
          <a:ln/>
        </p:spPr>
        <p:txBody>
          <a:bodyPr/>
          <a:lstStyle>
            <a:lvl1pPr>
              <a:defRPr/>
            </a:lvl1pPr>
          </a:lstStyle>
          <a:p>
            <a:pPr>
              <a:defRPr/>
            </a:pPr>
            <a:fld id="{5620E27A-993E-4CA6-A01E-64B1969EDD6B}" type="datetimeFigureOut">
              <a:rPr lang="sr-Latn-CS"/>
              <a:pPr>
                <a:defRPr/>
              </a:pPr>
              <a:t>10.12.2012</a:t>
            </a:fld>
            <a:endParaRPr lang="hr-HR"/>
          </a:p>
        </p:txBody>
      </p:sp>
      <p:sp>
        <p:nvSpPr>
          <p:cNvPr id="8" name="Rectangle 127"/>
          <p:cNvSpPr>
            <a:spLocks noGrp="1" noChangeArrowheads="1"/>
          </p:cNvSpPr>
          <p:nvPr>
            <p:ph type="ftr" sz="quarter" idx="11"/>
          </p:nvPr>
        </p:nvSpPr>
        <p:spPr>
          <a:ln/>
        </p:spPr>
        <p:txBody>
          <a:bodyPr/>
          <a:lstStyle>
            <a:lvl1pPr>
              <a:defRPr/>
            </a:lvl1pPr>
          </a:lstStyle>
          <a:p>
            <a:pPr>
              <a:defRPr/>
            </a:pPr>
            <a:endParaRPr lang="hr-HR"/>
          </a:p>
        </p:txBody>
      </p:sp>
      <p:sp>
        <p:nvSpPr>
          <p:cNvPr id="9" name="Rectangle 128"/>
          <p:cNvSpPr>
            <a:spLocks noGrp="1" noChangeArrowheads="1"/>
          </p:cNvSpPr>
          <p:nvPr>
            <p:ph type="sldNum" sz="quarter" idx="12"/>
          </p:nvPr>
        </p:nvSpPr>
        <p:spPr>
          <a:ln/>
        </p:spPr>
        <p:txBody>
          <a:bodyPr/>
          <a:lstStyle>
            <a:lvl1pPr>
              <a:defRPr/>
            </a:lvl1pPr>
          </a:lstStyle>
          <a:p>
            <a:pPr>
              <a:defRPr/>
            </a:pPr>
            <a:fld id="{84EBAD52-FD17-480D-AC66-253C1BC99FEF}" type="slidenum">
              <a:rPr lang="hr-HR"/>
              <a:pPr>
                <a:defRPr/>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Rectangle 126"/>
          <p:cNvSpPr>
            <a:spLocks noGrp="1" noChangeArrowheads="1"/>
          </p:cNvSpPr>
          <p:nvPr>
            <p:ph type="dt" sz="half" idx="10"/>
          </p:nvPr>
        </p:nvSpPr>
        <p:spPr>
          <a:ln/>
        </p:spPr>
        <p:txBody>
          <a:bodyPr/>
          <a:lstStyle>
            <a:lvl1pPr>
              <a:defRPr/>
            </a:lvl1pPr>
          </a:lstStyle>
          <a:p>
            <a:pPr>
              <a:defRPr/>
            </a:pPr>
            <a:fld id="{CCEE10DF-386E-4966-AFBB-590AD8D802F6}" type="datetimeFigureOut">
              <a:rPr lang="sr-Latn-CS"/>
              <a:pPr>
                <a:defRPr/>
              </a:pPr>
              <a:t>10.12.2012</a:t>
            </a:fld>
            <a:endParaRPr lang="hr-HR"/>
          </a:p>
        </p:txBody>
      </p:sp>
      <p:sp>
        <p:nvSpPr>
          <p:cNvPr id="4" name="Rectangle 127"/>
          <p:cNvSpPr>
            <a:spLocks noGrp="1" noChangeArrowheads="1"/>
          </p:cNvSpPr>
          <p:nvPr>
            <p:ph type="ftr" sz="quarter" idx="11"/>
          </p:nvPr>
        </p:nvSpPr>
        <p:spPr>
          <a:ln/>
        </p:spPr>
        <p:txBody>
          <a:bodyPr/>
          <a:lstStyle>
            <a:lvl1pPr>
              <a:defRPr/>
            </a:lvl1pPr>
          </a:lstStyle>
          <a:p>
            <a:pPr>
              <a:defRPr/>
            </a:pPr>
            <a:endParaRPr lang="hr-HR"/>
          </a:p>
        </p:txBody>
      </p:sp>
      <p:sp>
        <p:nvSpPr>
          <p:cNvPr id="5" name="Rectangle 128"/>
          <p:cNvSpPr>
            <a:spLocks noGrp="1" noChangeArrowheads="1"/>
          </p:cNvSpPr>
          <p:nvPr>
            <p:ph type="sldNum" sz="quarter" idx="12"/>
          </p:nvPr>
        </p:nvSpPr>
        <p:spPr>
          <a:ln/>
        </p:spPr>
        <p:txBody>
          <a:bodyPr/>
          <a:lstStyle>
            <a:lvl1pPr>
              <a:defRPr/>
            </a:lvl1pPr>
          </a:lstStyle>
          <a:p>
            <a:pPr>
              <a:defRPr/>
            </a:pPr>
            <a:fld id="{2C3E2074-1C8A-4CD8-A4B6-4FF9A29CCEE1}" type="slidenum">
              <a:rPr lang="hr-HR"/>
              <a:pPr>
                <a:defRPr/>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6"/>
          <p:cNvSpPr>
            <a:spLocks noGrp="1" noChangeArrowheads="1"/>
          </p:cNvSpPr>
          <p:nvPr>
            <p:ph type="dt" sz="half" idx="10"/>
          </p:nvPr>
        </p:nvSpPr>
        <p:spPr>
          <a:ln/>
        </p:spPr>
        <p:txBody>
          <a:bodyPr/>
          <a:lstStyle>
            <a:lvl1pPr>
              <a:defRPr/>
            </a:lvl1pPr>
          </a:lstStyle>
          <a:p>
            <a:pPr>
              <a:defRPr/>
            </a:pPr>
            <a:fld id="{D72A06DA-CBEA-4EF2-8568-4904712E6CD7}" type="datetimeFigureOut">
              <a:rPr lang="sr-Latn-CS"/>
              <a:pPr>
                <a:defRPr/>
              </a:pPr>
              <a:t>10.12.2012</a:t>
            </a:fld>
            <a:endParaRPr lang="hr-HR"/>
          </a:p>
        </p:txBody>
      </p:sp>
      <p:sp>
        <p:nvSpPr>
          <p:cNvPr id="3" name="Rectangle 127"/>
          <p:cNvSpPr>
            <a:spLocks noGrp="1" noChangeArrowheads="1"/>
          </p:cNvSpPr>
          <p:nvPr>
            <p:ph type="ftr" sz="quarter" idx="11"/>
          </p:nvPr>
        </p:nvSpPr>
        <p:spPr>
          <a:ln/>
        </p:spPr>
        <p:txBody>
          <a:bodyPr/>
          <a:lstStyle>
            <a:lvl1pPr>
              <a:defRPr/>
            </a:lvl1pPr>
          </a:lstStyle>
          <a:p>
            <a:pPr>
              <a:defRPr/>
            </a:pPr>
            <a:endParaRPr lang="hr-HR"/>
          </a:p>
        </p:txBody>
      </p:sp>
      <p:sp>
        <p:nvSpPr>
          <p:cNvPr id="4" name="Rectangle 128"/>
          <p:cNvSpPr>
            <a:spLocks noGrp="1" noChangeArrowheads="1"/>
          </p:cNvSpPr>
          <p:nvPr>
            <p:ph type="sldNum" sz="quarter" idx="12"/>
          </p:nvPr>
        </p:nvSpPr>
        <p:spPr>
          <a:ln/>
        </p:spPr>
        <p:txBody>
          <a:bodyPr/>
          <a:lstStyle>
            <a:lvl1pPr>
              <a:defRPr/>
            </a:lvl1pPr>
          </a:lstStyle>
          <a:p>
            <a:pPr>
              <a:defRPr/>
            </a:pPr>
            <a:fld id="{F5248BF1-6B8B-4AAA-A26A-D1D91153E68E}" type="slidenum">
              <a:rPr lang="hr-HR"/>
              <a:pPr>
                <a:defRPr/>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r-Latn-C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6"/>
          <p:cNvSpPr>
            <a:spLocks noGrp="1" noChangeArrowheads="1"/>
          </p:cNvSpPr>
          <p:nvPr>
            <p:ph type="dt" sz="half" idx="10"/>
          </p:nvPr>
        </p:nvSpPr>
        <p:spPr>
          <a:ln/>
        </p:spPr>
        <p:txBody>
          <a:bodyPr/>
          <a:lstStyle>
            <a:lvl1pPr>
              <a:defRPr/>
            </a:lvl1pPr>
          </a:lstStyle>
          <a:p>
            <a:pPr>
              <a:defRPr/>
            </a:pPr>
            <a:fld id="{6D190A62-7F02-4EB8-8C22-34E77E91AA33}" type="datetimeFigureOut">
              <a:rPr lang="sr-Latn-CS"/>
              <a:pPr>
                <a:defRPr/>
              </a:pPr>
              <a:t>10.12.2012</a:t>
            </a:fld>
            <a:endParaRPr lang="hr-HR"/>
          </a:p>
        </p:txBody>
      </p:sp>
      <p:sp>
        <p:nvSpPr>
          <p:cNvPr id="6" name="Rectangle 127"/>
          <p:cNvSpPr>
            <a:spLocks noGrp="1" noChangeArrowheads="1"/>
          </p:cNvSpPr>
          <p:nvPr>
            <p:ph type="ftr" sz="quarter" idx="11"/>
          </p:nvPr>
        </p:nvSpPr>
        <p:spPr>
          <a:ln/>
        </p:spPr>
        <p:txBody>
          <a:bodyPr/>
          <a:lstStyle>
            <a:lvl1pPr>
              <a:defRPr/>
            </a:lvl1pPr>
          </a:lstStyle>
          <a:p>
            <a:pPr>
              <a:defRPr/>
            </a:pPr>
            <a:endParaRPr lang="hr-HR"/>
          </a:p>
        </p:txBody>
      </p:sp>
      <p:sp>
        <p:nvSpPr>
          <p:cNvPr id="7" name="Rectangle 128"/>
          <p:cNvSpPr>
            <a:spLocks noGrp="1" noChangeArrowheads="1"/>
          </p:cNvSpPr>
          <p:nvPr>
            <p:ph type="sldNum" sz="quarter" idx="12"/>
          </p:nvPr>
        </p:nvSpPr>
        <p:spPr>
          <a:ln/>
        </p:spPr>
        <p:txBody>
          <a:bodyPr/>
          <a:lstStyle>
            <a:lvl1pPr>
              <a:defRPr/>
            </a:lvl1pPr>
          </a:lstStyle>
          <a:p>
            <a:pPr>
              <a:defRPr/>
            </a:pPr>
            <a:fld id="{335CDE02-55B7-4B6A-A0C6-769B4088EFC0}" type="slidenum">
              <a:rPr lang="hr-HR"/>
              <a:pPr>
                <a:defRPr/>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r-Latn-C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r-Latn-C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6"/>
          <p:cNvSpPr>
            <a:spLocks noGrp="1" noChangeArrowheads="1"/>
          </p:cNvSpPr>
          <p:nvPr>
            <p:ph type="dt" sz="half" idx="10"/>
          </p:nvPr>
        </p:nvSpPr>
        <p:spPr>
          <a:ln/>
        </p:spPr>
        <p:txBody>
          <a:bodyPr/>
          <a:lstStyle>
            <a:lvl1pPr>
              <a:defRPr/>
            </a:lvl1pPr>
          </a:lstStyle>
          <a:p>
            <a:pPr>
              <a:defRPr/>
            </a:pPr>
            <a:fld id="{E7B25E19-9248-486B-A7BB-97E7EA1AE3D0}" type="datetimeFigureOut">
              <a:rPr lang="sr-Latn-CS"/>
              <a:pPr>
                <a:defRPr/>
              </a:pPr>
              <a:t>10.12.2012</a:t>
            </a:fld>
            <a:endParaRPr lang="hr-HR"/>
          </a:p>
        </p:txBody>
      </p:sp>
      <p:sp>
        <p:nvSpPr>
          <p:cNvPr id="6" name="Rectangle 127"/>
          <p:cNvSpPr>
            <a:spLocks noGrp="1" noChangeArrowheads="1"/>
          </p:cNvSpPr>
          <p:nvPr>
            <p:ph type="ftr" sz="quarter" idx="11"/>
          </p:nvPr>
        </p:nvSpPr>
        <p:spPr>
          <a:ln/>
        </p:spPr>
        <p:txBody>
          <a:bodyPr/>
          <a:lstStyle>
            <a:lvl1pPr>
              <a:defRPr/>
            </a:lvl1pPr>
          </a:lstStyle>
          <a:p>
            <a:pPr>
              <a:defRPr/>
            </a:pPr>
            <a:endParaRPr lang="hr-HR"/>
          </a:p>
        </p:txBody>
      </p:sp>
      <p:sp>
        <p:nvSpPr>
          <p:cNvPr id="7" name="Rectangle 128"/>
          <p:cNvSpPr>
            <a:spLocks noGrp="1" noChangeArrowheads="1"/>
          </p:cNvSpPr>
          <p:nvPr>
            <p:ph type="sldNum" sz="quarter" idx="12"/>
          </p:nvPr>
        </p:nvSpPr>
        <p:spPr>
          <a:ln/>
        </p:spPr>
        <p:txBody>
          <a:bodyPr/>
          <a:lstStyle>
            <a:lvl1pPr>
              <a:defRPr/>
            </a:lvl1pPr>
          </a:lstStyle>
          <a:p>
            <a:pPr>
              <a:defRPr/>
            </a:pPr>
            <a:fld id="{1A862B03-81AF-4252-83CA-61D482F3C8FB}" type="slidenum">
              <a:rPr lang="hr-HR"/>
              <a:pPr>
                <a:defRPr/>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bg1"/>
            </a:gs>
          </a:gsLst>
          <a:lin ang="189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609600" y="762000"/>
            <a:ext cx="7542213" cy="6029325"/>
            <a:chOff x="-384" y="480"/>
            <a:chExt cx="4751" cy="3798"/>
          </a:xfrm>
        </p:grpSpPr>
        <p:grpSp>
          <p:nvGrpSpPr>
            <p:cNvPr id="1032" name="Group 3"/>
            <p:cNvGrpSpPr>
              <a:grpSpLocks/>
            </p:cNvGrpSpPr>
            <p:nvPr/>
          </p:nvGrpSpPr>
          <p:grpSpPr bwMode="auto">
            <a:xfrm>
              <a:off x="-384" y="480"/>
              <a:ext cx="4751" cy="3798"/>
              <a:chOff x="0" y="522"/>
              <a:chExt cx="4751" cy="3798"/>
            </a:xfrm>
          </p:grpSpPr>
          <p:grpSp>
            <p:nvGrpSpPr>
              <p:cNvPr id="1046" name="Group 4"/>
              <p:cNvGrpSpPr>
                <a:grpSpLocks/>
              </p:cNvGrpSpPr>
              <p:nvPr userDrawn="1"/>
            </p:nvGrpSpPr>
            <p:grpSpPr bwMode="auto">
              <a:xfrm>
                <a:off x="0" y="522"/>
                <a:ext cx="4751" cy="3794"/>
                <a:chOff x="0" y="522"/>
                <a:chExt cx="4751" cy="3794"/>
              </a:xfrm>
            </p:grpSpPr>
            <p:sp>
              <p:nvSpPr>
                <p:cNvPr id="55301" name="Freeform 5"/>
                <p:cNvSpPr>
                  <a:spLocks/>
                </p:cNvSpPr>
                <p:nvPr userDrawn="1"/>
              </p:nvSpPr>
              <p:spPr bwMode="hidden">
                <a:xfrm>
                  <a:off x="628" y="1241"/>
                  <a:ext cx="3281" cy="3075"/>
                </a:xfrm>
                <a:custGeom>
                  <a:avLst/>
                  <a:gdLst/>
                  <a:ahLst/>
                  <a:cxnLst>
                    <a:cxn ang="0">
                      <a:pos x="502" y="1990"/>
                    </a:cxn>
                    <a:cxn ang="0">
                      <a:pos x="186" y="1474"/>
                    </a:cxn>
                    <a:cxn ang="0">
                      <a:pos x="66" y="1169"/>
                    </a:cxn>
                    <a:cxn ang="0">
                      <a:pos x="12" y="875"/>
                    </a:cxn>
                    <a:cxn ang="0">
                      <a:pos x="18" y="611"/>
                    </a:cxn>
                    <a:cxn ang="0">
                      <a:pos x="84" y="389"/>
                    </a:cxn>
                    <a:cxn ang="0">
                      <a:pos x="209" y="216"/>
                    </a:cxn>
                    <a:cxn ang="0">
                      <a:pos x="508" y="42"/>
                    </a:cxn>
                    <a:cxn ang="0">
                      <a:pos x="891" y="6"/>
                    </a:cxn>
                    <a:cxn ang="0">
                      <a:pos x="1334" y="102"/>
                    </a:cxn>
                    <a:cxn ang="0">
                      <a:pos x="1806" y="324"/>
                    </a:cxn>
                    <a:cxn ang="0">
                      <a:pos x="2272" y="659"/>
                    </a:cxn>
                    <a:cxn ang="0">
                      <a:pos x="2769" y="1187"/>
                    </a:cxn>
                    <a:cxn ang="0">
                      <a:pos x="3085" y="1702"/>
                    </a:cxn>
                    <a:cxn ang="0">
                      <a:pos x="3205" y="2008"/>
                    </a:cxn>
                    <a:cxn ang="0">
                      <a:pos x="3259" y="2302"/>
                    </a:cxn>
                    <a:cxn ang="0">
                      <a:pos x="3253" y="2565"/>
                    </a:cxn>
                    <a:cxn ang="0">
                      <a:pos x="3187" y="2781"/>
                    </a:cxn>
                    <a:cxn ang="0">
                      <a:pos x="3068" y="2961"/>
                    </a:cxn>
                    <a:cxn ang="0">
                      <a:pos x="2918" y="3075"/>
                    </a:cxn>
                    <a:cxn ang="0">
                      <a:pos x="3068" y="2967"/>
                    </a:cxn>
                    <a:cxn ang="0">
                      <a:pos x="3193" y="2787"/>
                    </a:cxn>
                    <a:cxn ang="0">
                      <a:pos x="3259" y="2565"/>
                    </a:cxn>
                    <a:cxn ang="0">
                      <a:pos x="3265" y="2302"/>
                    </a:cxn>
                    <a:cxn ang="0">
                      <a:pos x="3211" y="2008"/>
                    </a:cxn>
                    <a:cxn ang="0">
                      <a:pos x="3091" y="1702"/>
                    </a:cxn>
                    <a:cxn ang="0">
                      <a:pos x="2775" y="1181"/>
                    </a:cxn>
                    <a:cxn ang="0">
                      <a:pos x="2278" y="653"/>
                    </a:cxn>
                    <a:cxn ang="0">
                      <a:pos x="1806" y="318"/>
                    </a:cxn>
                    <a:cxn ang="0">
                      <a:pos x="1334" y="96"/>
                    </a:cxn>
                    <a:cxn ang="0">
                      <a:pos x="891" y="0"/>
                    </a:cxn>
                    <a:cxn ang="0">
                      <a:pos x="502" y="36"/>
                    </a:cxn>
                    <a:cxn ang="0">
                      <a:pos x="204" y="210"/>
                    </a:cxn>
                    <a:cxn ang="0">
                      <a:pos x="78" y="389"/>
                    </a:cxn>
                    <a:cxn ang="0">
                      <a:pos x="12" y="611"/>
                    </a:cxn>
                    <a:cxn ang="0">
                      <a:pos x="6" y="875"/>
                    </a:cxn>
                    <a:cxn ang="0">
                      <a:pos x="60" y="1169"/>
                    </a:cxn>
                    <a:cxn ang="0">
                      <a:pos x="180" y="1474"/>
                    </a:cxn>
                    <a:cxn ang="0">
                      <a:pos x="353" y="1786"/>
                    </a:cxn>
                    <a:cxn ang="0">
                      <a:pos x="849" y="2380"/>
                    </a:cxn>
                    <a:cxn ang="0">
                      <a:pos x="1244" y="2709"/>
                    </a:cxn>
                    <a:cxn ang="0">
                      <a:pos x="1656" y="2961"/>
                    </a:cxn>
                    <a:cxn ang="0">
                      <a:pos x="1937" y="3075"/>
                    </a:cxn>
                    <a:cxn ang="0">
                      <a:pos x="1525" y="2889"/>
                    </a:cxn>
                    <a:cxn ang="0">
                      <a:pos x="1118" y="2607"/>
                    </a:cxn>
                    <a:cxn ang="0">
                      <a:pos x="849" y="2380"/>
                    </a:cxn>
                  </a:cxnLst>
                  <a:rect l="0" t="0" r="r" b="b"/>
                  <a:pathLst>
                    <a:path w="3271" h="3075">
                      <a:moveTo>
                        <a:pt x="849" y="2380"/>
                      </a:moveTo>
                      <a:lnTo>
                        <a:pt x="664" y="2188"/>
                      </a:lnTo>
                      <a:lnTo>
                        <a:pt x="502" y="1990"/>
                      </a:lnTo>
                      <a:lnTo>
                        <a:pt x="359" y="1786"/>
                      </a:lnTo>
                      <a:lnTo>
                        <a:pt x="239" y="1576"/>
                      </a:lnTo>
                      <a:lnTo>
                        <a:pt x="186" y="1474"/>
                      </a:lnTo>
                      <a:lnTo>
                        <a:pt x="138" y="1373"/>
                      </a:lnTo>
                      <a:lnTo>
                        <a:pt x="102" y="1271"/>
                      </a:lnTo>
                      <a:lnTo>
                        <a:pt x="66" y="1169"/>
                      </a:lnTo>
                      <a:lnTo>
                        <a:pt x="42" y="1067"/>
                      </a:lnTo>
                      <a:lnTo>
                        <a:pt x="24" y="971"/>
                      </a:lnTo>
                      <a:lnTo>
                        <a:pt x="12" y="875"/>
                      </a:lnTo>
                      <a:lnTo>
                        <a:pt x="6" y="779"/>
                      </a:lnTo>
                      <a:lnTo>
                        <a:pt x="6" y="695"/>
                      </a:lnTo>
                      <a:lnTo>
                        <a:pt x="18" y="611"/>
                      </a:lnTo>
                      <a:lnTo>
                        <a:pt x="30" y="533"/>
                      </a:lnTo>
                      <a:lnTo>
                        <a:pt x="54" y="461"/>
                      </a:lnTo>
                      <a:lnTo>
                        <a:pt x="84" y="389"/>
                      </a:lnTo>
                      <a:lnTo>
                        <a:pt x="120" y="330"/>
                      </a:lnTo>
                      <a:lnTo>
                        <a:pt x="162" y="270"/>
                      </a:lnTo>
                      <a:lnTo>
                        <a:pt x="209" y="216"/>
                      </a:lnTo>
                      <a:lnTo>
                        <a:pt x="299" y="144"/>
                      </a:lnTo>
                      <a:lnTo>
                        <a:pt x="395" y="84"/>
                      </a:lnTo>
                      <a:lnTo>
                        <a:pt x="508" y="42"/>
                      </a:lnTo>
                      <a:lnTo>
                        <a:pt x="628" y="18"/>
                      </a:lnTo>
                      <a:lnTo>
                        <a:pt x="754" y="6"/>
                      </a:lnTo>
                      <a:lnTo>
                        <a:pt x="891" y="6"/>
                      </a:lnTo>
                      <a:lnTo>
                        <a:pt x="1035" y="24"/>
                      </a:lnTo>
                      <a:lnTo>
                        <a:pt x="1184" y="60"/>
                      </a:lnTo>
                      <a:lnTo>
                        <a:pt x="1334" y="102"/>
                      </a:lnTo>
                      <a:lnTo>
                        <a:pt x="1489" y="162"/>
                      </a:lnTo>
                      <a:lnTo>
                        <a:pt x="1644" y="240"/>
                      </a:lnTo>
                      <a:lnTo>
                        <a:pt x="1806" y="324"/>
                      </a:lnTo>
                      <a:lnTo>
                        <a:pt x="1961" y="425"/>
                      </a:lnTo>
                      <a:lnTo>
                        <a:pt x="2117" y="533"/>
                      </a:lnTo>
                      <a:lnTo>
                        <a:pt x="2272" y="659"/>
                      </a:lnTo>
                      <a:lnTo>
                        <a:pt x="2422" y="797"/>
                      </a:lnTo>
                      <a:lnTo>
                        <a:pt x="2607" y="989"/>
                      </a:lnTo>
                      <a:lnTo>
                        <a:pt x="2769" y="1187"/>
                      </a:lnTo>
                      <a:lnTo>
                        <a:pt x="2912" y="1391"/>
                      </a:lnTo>
                      <a:lnTo>
                        <a:pt x="3032" y="1600"/>
                      </a:lnTo>
                      <a:lnTo>
                        <a:pt x="3085" y="1702"/>
                      </a:lnTo>
                      <a:lnTo>
                        <a:pt x="3133" y="1804"/>
                      </a:lnTo>
                      <a:lnTo>
                        <a:pt x="3169" y="1906"/>
                      </a:lnTo>
                      <a:lnTo>
                        <a:pt x="3205" y="2008"/>
                      </a:lnTo>
                      <a:lnTo>
                        <a:pt x="3229" y="2110"/>
                      </a:lnTo>
                      <a:lnTo>
                        <a:pt x="3247" y="2206"/>
                      </a:lnTo>
                      <a:lnTo>
                        <a:pt x="3259" y="2302"/>
                      </a:lnTo>
                      <a:lnTo>
                        <a:pt x="3265" y="2398"/>
                      </a:lnTo>
                      <a:lnTo>
                        <a:pt x="3265" y="2482"/>
                      </a:lnTo>
                      <a:lnTo>
                        <a:pt x="3253" y="2565"/>
                      </a:lnTo>
                      <a:lnTo>
                        <a:pt x="3241" y="2643"/>
                      </a:lnTo>
                      <a:lnTo>
                        <a:pt x="3217" y="2715"/>
                      </a:lnTo>
                      <a:lnTo>
                        <a:pt x="3187" y="2781"/>
                      </a:lnTo>
                      <a:lnTo>
                        <a:pt x="3157" y="2847"/>
                      </a:lnTo>
                      <a:lnTo>
                        <a:pt x="3115" y="2907"/>
                      </a:lnTo>
                      <a:lnTo>
                        <a:pt x="3068" y="2961"/>
                      </a:lnTo>
                      <a:lnTo>
                        <a:pt x="3068" y="2961"/>
                      </a:lnTo>
                      <a:lnTo>
                        <a:pt x="2996" y="3021"/>
                      </a:lnTo>
                      <a:lnTo>
                        <a:pt x="2918" y="3075"/>
                      </a:lnTo>
                      <a:lnTo>
                        <a:pt x="2930" y="3075"/>
                      </a:lnTo>
                      <a:lnTo>
                        <a:pt x="3002" y="3027"/>
                      </a:lnTo>
                      <a:lnTo>
                        <a:pt x="3068" y="2967"/>
                      </a:lnTo>
                      <a:lnTo>
                        <a:pt x="3115" y="2913"/>
                      </a:lnTo>
                      <a:lnTo>
                        <a:pt x="3157" y="2853"/>
                      </a:lnTo>
                      <a:lnTo>
                        <a:pt x="3193" y="2787"/>
                      </a:lnTo>
                      <a:lnTo>
                        <a:pt x="3223" y="2721"/>
                      </a:lnTo>
                      <a:lnTo>
                        <a:pt x="3247" y="2643"/>
                      </a:lnTo>
                      <a:lnTo>
                        <a:pt x="3259" y="2565"/>
                      </a:lnTo>
                      <a:lnTo>
                        <a:pt x="3271" y="2482"/>
                      </a:lnTo>
                      <a:lnTo>
                        <a:pt x="3271" y="2398"/>
                      </a:lnTo>
                      <a:lnTo>
                        <a:pt x="3265" y="2302"/>
                      </a:lnTo>
                      <a:lnTo>
                        <a:pt x="3253" y="2206"/>
                      </a:lnTo>
                      <a:lnTo>
                        <a:pt x="3235" y="2110"/>
                      </a:lnTo>
                      <a:lnTo>
                        <a:pt x="3211" y="2008"/>
                      </a:lnTo>
                      <a:lnTo>
                        <a:pt x="3175" y="1906"/>
                      </a:lnTo>
                      <a:lnTo>
                        <a:pt x="3139" y="1804"/>
                      </a:lnTo>
                      <a:lnTo>
                        <a:pt x="3091" y="1702"/>
                      </a:lnTo>
                      <a:lnTo>
                        <a:pt x="3038" y="1594"/>
                      </a:lnTo>
                      <a:lnTo>
                        <a:pt x="2918" y="1391"/>
                      </a:lnTo>
                      <a:lnTo>
                        <a:pt x="2775" y="1181"/>
                      </a:lnTo>
                      <a:lnTo>
                        <a:pt x="2613" y="983"/>
                      </a:lnTo>
                      <a:lnTo>
                        <a:pt x="2428" y="791"/>
                      </a:lnTo>
                      <a:lnTo>
                        <a:pt x="2278" y="653"/>
                      </a:lnTo>
                      <a:lnTo>
                        <a:pt x="2123" y="527"/>
                      </a:lnTo>
                      <a:lnTo>
                        <a:pt x="1967" y="419"/>
                      </a:lnTo>
                      <a:lnTo>
                        <a:pt x="1806" y="318"/>
                      </a:lnTo>
                      <a:lnTo>
                        <a:pt x="1650" y="234"/>
                      </a:lnTo>
                      <a:lnTo>
                        <a:pt x="1489" y="156"/>
                      </a:lnTo>
                      <a:lnTo>
                        <a:pt x="1334" y="96"/>
                      </a:lnTo>
                      <a:lnTo>
                        <a:pt x="1184" y="54"/>
                      </a:lnTo>
                      <a:lnTo>
                        <a:pt x="1035" y="18"/>
                      </a:lnTo>
                      <a:lnTo>
                        <a:pt x="891" y="0"/>
                      </a:lnTo>
                      <a:lnTo>
                        <a:pt x="754" y="0"/>
                      </a:lnTo>
                      <a:lnTo>
                        <a:pt x="622" y="12"/>
                      </a:lnTo>
                      <a:lnTo>
                        <a:pt x="502" y="36"/>
                      </a:lnTo>
                      <a:lnTo>
                        <a:pt x="395" y="78"/>
                      </a:lnTo>
                      <a:lnTo>
                        <a:pt x="293" y="138"/>
                      </a:lnTo>
                      <a:lnTo>
                        <a:pt x="204" y="210"/>
                      </a:lnTo>
                      <a:lnTo>
                        <a:pt x="156" y="264"/>
                      </a:lnTo>
                      <a:lnTo>
                        <a:pt x="114" y="324"/>
                      </a:lnTo>
                      <a:lnTo>
                        <a:pt x="78" y="389"/>
                      </a:lnTo>
                      <a:lnTo>
                        <a:pt x="48" y="461"/>
                      </a:lnTo>
                      <a:lnTo>
                        <a:pt x="30" y="533"/>
                      </a:lnTo>
                      <a:lnTo>
                        <a:pt x="12" y="611"/>
                      </a:lnTo>
                      <a:lnTo>
                        <a:pt x="6" y="695"/>
                      </a:lnTo>
                      <a:lnTo>
                        <a:pt x="0" y="779"/>
                      </a:lnTo>
                      <a:lnTo>
                        <a:pt x="6" y="875"/>
                      </a:lnTo>
                      <a:lnTo>
                        <a:pt x="18" y="971"/>
                      </a:lnTo>
                      <a:lnTo>
                        <a:pt x="36" y="1067"/>
                      </a:lnTo>
                      <a:lnTo>
                        <a:pt x="60" y="1169"/>
                      </a:lnTo>
                      <a:lnTo>
                        <a:pt x="96" y="1271"/>
                      </a:lnTo>
                      <a:lnTo>
                        <a:pt x="132" y="1373"/>
                      </a:lnTo>
                      <a:lnTo>
                        <a:pt x="180" y="1474"/>
                      </a:lnTo>
                      <a:lnTo>
                        <a:pt x="233" y="1582"/>
                      </a:lnTo>
                      <a:lnTo>
                        <a:pt x="287" y="1684"/>
                      </a:lnTo>
                      <a:lnTo>
                        <a:pt x="353" y="1786"/>
                      </a:lnTo>
                      <a:lnTo>
                        <a:pt x="496" y="1990"/>
                      </a:lnTo>
                      <a:lnTo>
                        <a:pt x="664" y="2188"/>
                      </a:lnTo>
                      <a:lnTo>
                        <a:pt x="849" y="2380"/>
                      </a:lnTo>
                      <a:lnTo>
                        <a:pt x="981" y="2500"/>
                      </a:lnTo>
                      <a:lnTo>
                        <a:pt x="1112" y="2607"/>
                      </a:lnTo>
                      <a:lnTo>
                        <a:pt x="1244" y="2709"/>
                      </a:lnTo>
                      <a:lnTo>
                        <a:pt x="1381" y="2805"/>
                      </a:lnTo>
                      <a:lnTo>
                        <a:pt x="1519" y="2889"/>
                      </a:lnTo>
                      <a:lnTo>
                        <a:pt x="1656" y="2961"/>
                      </a:lnTo>
                      <a:lnTo>
                        <a:pt x="1788" y="3021"/>
                      </a:lnTo>
                      <a:lnTo>
                        <a:pt x="1926" y="3075"/>
                      </a:lnTo>
                      <a:lnTo>
                        <a:pt x="1937" y="3075"/>
                      </a:lnTo>
                      <a:lnTo>
                        <a:pt x="1800" y="3021"/>
                      </a:lnTo>
                      <a:lnTo>
                        <a:pt x="1662" y="2961"/>
                      </a:lnTo>
                      <a:lnTo>
                        <a:pt x="1525" y="2889"/>
                      </a:lnTo>
                      <a:lnTo>
                        <a:pt x="1387" y="2805"/>
                      </a:lnTo>
                      <a:lnTo>
                        <a:pt x="1250" y="2709"/>
                      </a:lnTo>
                      <a:lnTo>
                        <a:pt x="1118" y="2607"/>
                      </a:lnTo>
                      <a:lnTo>
                        <a:pt x="981" y="2500"/>
                      </a:lnTo>
                      <a:lnTo>
                        <a:pt x="849" y="2380"/>
                      </a:lnTo>
                      <a:lnTo>
                        <a:pt x="849" y="2380"/>
                      </a:lnTo>
                      <a:close/>
                    </a:path>
                  </a:pathLst>
                </a:custGeom>
                <a:solidFill>
                  <a:schemeClr val="accent2"/>
                </a:solidFill>
                <a:ln w="9525">
                  <a:noFill/>
                  <a:round/>
                  <a:headEnd/>
                  <a:tailEnd/>
                </a:ln>
              </p:spPr>
              <p:txBody>
                <a:bodyPr/>
                <a:lstStyle/>
                <a:p>
                  <a:pPr>
                    <a:defRPr/>
                  </a:pPr>
                  <a:endParaRPr lang="sr-Latn-CS"/>
                </a:p>
              </p:txBody>
            </p:sp>
            <p:grpSp>
              <p:nvGrpSpPr>
                <p:cNvPr id="1061" name="Group 6"/>
                <p:cNvGrpSpPr>
                  <a:grpSpLocks/>
                </p:cNvGrpSpPr>
                <p:nvPr userDrawn="1"/>
              </p:nvGrpSpPr>
              <p:grpSpPr bwMode="auto">
                <a:xfrm>
                  <a:off x="0" y="522"/>
                  <a:ext cx="4751" cy="3794"/>
                  <a:chOff x="0" y="522"/>
                  <a:chExt cx="4751" cy="3794"/>
                </a:xfrm>
              </p:grpSpPr>
              <p:sp>
                <p:nvSpPr>
                  <p:cNvPr id="55303" name="Freeform 7"/>
                  <p:cNvSpPr>
                    <a:spLocks/>
                  </p:cNvSpPr>
                  <p:nvPr userDrawn="1"/>
                </p:nvSpPr>
                <p:spPr bwMode="hidden">
                  <a:xfrm>
                    <a:off x="400" y="815"/>
                    <a:ext cx="3964" cy="3501"/>
                  </a:xfrm>
                  <a:custGeom>
                    <a:avLst/>
                    <a:gdLst/>
                    <a:ahLst/>
                    <a:cxnLst>
                      <a:cxn ang="0">
                        <a:pos x="3946" y="2860"/>
                      </a:cxn>
                      <a:cxn ang="0">
                        <a:pos x="3910" y="2614"/>
                      </a:cxn>
                      <a:cxn ang="0">
                        <a:pos x="3839" y="2368"/>
                      </a:cxn>
                      <a:cxn ang="0">
                        <a:pos x="3731" y="2110"/>
                      </a:cxn>
                      <a:cxn ang="0">
                        <a:pos x="3593" y="1853"/>
                      </a:cxn>
                      <a:cxn ang="0">
                        <a:pos x="3432" y="1595"/>
                      </a:cxn>
                      <a:cxn ang="0">
                        <a:pos x="3241" y="1343"/>
                      </a:cxn>
                      <a:cxn ang="0">
                        <a:pos x="3025" y="1103"/>
                      </a:cxn>
                      <a:cxn ang="0">
                        <a:pos x="2721" y="815"/>
                      </a:cxn>
                      <a:cxn ang="0">
                        <a:pos x="2332" y="522"/>
                      </a:cxn>
                      <a:cxn ang="0">
                        <a:pos x="1943" y="288"/>
                      </a:cxn>
                      <a:cxn ang="0">
                        <a:pos x="1555" y="126"/>
                      </a:cxn>
                      <a:cxn ang="0">
                        <a:pos x="1184" y="24"/>
                      </a:cxn>
                      <a:cxn ang="0">
                        <a:pos x="837" y="0"/>
                      </a:cxn>
                      <a:cxn ang="0">
                        <a:pos x="526" y="48"/>
                      </a:cxn>
                      <a:cxn ang="0">
                        <a:pos x="263" y="174"/>
                      </a:cxn>
                      <a:cxn ang="0">
                        <a:pos x="114" y="312"/>
                      </a:cxn>
                      <a:cxn ang="0">
                        <a:pos x="0" y="486"/>
                      </a:cxn>
                      <a:cxn ang="0">
                        <a:pos x="72" y="372"/>
                      </a:cxn>
                      <a:cxn ang="0">
                        <a:pos x="269" y="174"/>
                      </a:cxn>
                      <a:cxn ang="0">
                        <a:pos x="526" y="48"/>
                      </a:cxn>
                      <a:cxn ang="0">
                        <a:pos x="837" y="6"/>
                      </a:cxn>
                      <a:cxn ang="0">
                        <a:pos x="1184" y="30"/>
                      </a:cxn>
                      <a:cxn ang="0">
                        <a:pos x="1555" y="132"/>
                      </a:cxn>
                      <a:cxn ang="0">
                        <a:pos x="1943" y="294"/>
                      </a:cxn>
                      <a:cxn ang="0">
                        <a:pos x="2332" y="528"/>
                      </a:cxn>
                      <a:cxn ang="0">
                        <a:pos x="2715" y="821"/>
                      </a:cxn>
                      <a:cxn ang="0">
                        <a:pos x="3127" y="1223"/>
                      </a:cxn>
                      <a:cxn ang="0">
                        <a:pos x="3336" y="1469"/>
                      </a:cxn>
                      <a:cxn ang="0">
                        <a:pos x="3510" y="1727"/>
                      </a:cxn>
                      <a:cxn ang="0">
                        <a:pos x="3665" y="1984"/>
                      </a:cxn>
                      <a:cxn ang="0">
                        <a:pos x="3785" y="2236"/>
                      </a:cxn>
                      <a:cxn ang="0">
                        <a:pos x="3875" y="2494"/>
                      </a:cxn>
                      <a:cxn ang="0">
                        <a:pos x="3934" y="2740"/>
                      </a:cxn>
                      <a:cxn ang="0">
                        <a:pos x="3952" y="2973"/>
                      </a:cxn>
                      <a:cxn ang="0">
                        <a:pos x="3922" y="3255"/>
                      </a:cxn>
                      <a:cxn ang="0">
                        <a:pos x="3833" y="3501"/>
                      </a:cxn>
                      <a:cxn ang="0">
                        <a:pos x="3886" y="3387"/>
                      </a:cxn>
                      <a:cxn ang="0">
                        <a:pos x="3946" y="3123"/>
                      </a:cxn>
                      <a:cxn ang="0">
                        <a:pos x="3952" y="2973"/>
                      </a:cxn>
                    </a:cxnLst>
                    <a:rect l="0" t="0" r="r" b="b"/>
                    <a:pathLst>
                      <a:path w="3952" h="3501">
                        <a:moveTo>
                          <a:pt x="3952" y="2973"/>
                        </a:moveTo>
                        <a:lnTo>
                          <a:pt x="3946" y="2860"/>
                        </a:lnTo>
                        <a:lnTo>
                          <a:pt x="3934" y="2740"/>
                        </a:lnTo>
                        <a:lnTo>
                          <a:pt x="3910" y="2614"/>
                        </a:lnTo>
                        <a:lnTo>
                          <a:pt x="3875" y="2494"/>
                        </a:lnTo>
                        <a:lnTo>
                          <a:pt x="3839" y="2368"/>
                        </a:lnTo>
                        <a:lnTo>
                          <a:pt x="3785" y="2236"/>
                        </a:lnTo>
                        <a:lnTo>
                          <a:pt x="3731" y="2110"/>
                        </a:lnTo>
                        <a:lnTo>
                          <a:pt x="3665" y="1978"/>
                        </a:lnTo>
                        <a:lnTo>
                          <a:pt x="3593" y="1853"/>
                        </a:lnTo>
                        <a:lnTo>
                          <a:pt x="3516" y="1721"/>
                        </a:lnTo>
                        <a:lnTo>
                          <a:pt x="3432" y="1595"/>
                        </a:lnTo>
                        <a:lnTo>
                          <a:pt x="3336" y="1469"/>
                        </a:lnTo>
                        <a:lnTo>
                          <a:pt x="3241" y="1343"/>
                        </a:lnTo>
                        <a:lnTo>
                          <a:pt x="3133" y="1223"/>
                        </a:lnTo>
                        <a:lnTo>
                          <a:pt x="3025" y="1103"/>
                        </a:lnTo>
                        <a:lnTo>
                          <a:pt x="2906" y="983"/>
                        </a:lnTo>
                        <a:lnTo>
                          <a:pt x="2721" y="815"/>
                        </a:lnTo>
                        <a:lnTo>
                          <a:pt x="2529" y="660"/>
                        </a:lnTo>
                        <a:lnTo>
                          <a:pt x="2332" y="522"/>
                        </a:lnTo>
                        <a:lnTo>
                          <a:pt x="2141" y="396"/>
                        </a:lnTo>
                        <a:lnTo>
                          <a:pt x="1943" y="288"/>
                        </a:lnTo>
                        <a:lnTo>
                          <a:pt x="1746" y="198"/>
                        </a:lnTo>
                        <a:lnTo>
                          <a:pt x="1555" y="126"/>
                        </a:lnTo>
                        <a:lnTo>
                          <a:pt x="1363" y="66"/>
                        </a:lnTo>
                        <a:lnTo>
                          <a:pt x="1184" y="24"/>
                        </a:lnTo>
                        <a:lnTo>
                          <a:pt x="1005" y="6"/>
                        </a:lnTo>
                        <a:lnTo>
                          <a:pt x="837" y="0"/>
                        </a:lnTo>
                        <a:lnTo>
                          <a:pt x="676" y="12"/>
                        </a:lnTo>
                        <a:lnTo>
                          <a:pt x="526" y="48"/>
                        </a:lnTo>
                        <a:lnTo>
                          <a:pt x="389" y="102"/>
                        </a:lnTo>
                        <a:lnTo>
                          <a:pt x="263" y="174"/>
                        </a:lnTo>
                        <a:lnTo>
                          <a:pt x="155" y="264"/>
                        </a:lnTo>
                        <a:lnTo>
                          <a:pt x="114" y="312"/>
                        </a:lnTo>
                        <a:lnTo>
                          <a:pt x="72" y="366"/>
                        </a:lnTo>
                        <a:lnTo>
                          <a:pt x="0" y="486"/>
                        </a:lnTo>
                        <a:lnTo>
                          <a:pt x="0" y="498"/>
                        </a:lnTo>
                        <a:lnTo>
                          <a:pt x="72" y="372"/>
                        </a:lnTo>
                        <a:lnTo>
                          <a:pt x="161" y="264"/>
                        </a:lnTo>
                        <a:lnTo>
                          <a:pt x="269" y="174"/>
                        </a:lnTo>
                        <a:lnTo>
                          <a:pt x="395" y="102"/>
                        </a:lnTo>
                        <a:lnTo>
                          <a:pt x="526" y="48"/>
                        </a:lnTo>
                        <a:lnTo>
                          <a:pt x="676" y="18"/>
                        </a:lnTo>
                        <a:lnTo>
                          <a:pt x="837" y="6"/>
                        </a:lnTo>
                        <a:lnTo>
                          <a:pt x="1005" y="6"/>
                        </a:lnTo>
                        <a:lnTo>
                          <a:pt x="1184" y="30"/>
                        </a:lnTo>
                        <a:lnTo>
                          <a:pt x="1363" y="72"/>
                        </a:lnTo>
                        <a:lnTo>
                          <a:pt x="1555" y="132"/>
                        </a:lnTo>
                        <a:lnTo>
                          <a:pt x="1746" y="204"/>
                        </a:lnTo>
                        <a:lnTo>
                          <a:pt x="1943" y="294"/>
                        </a:lnTo>
                        <a:lnTo>
                          <a:pt x="2135" y="402"/>
                        </a:lnTo>
                        <a:lnTo>
                          <a:pt x="2332" y="528"/>
                        </a:lnTo>
                        <a:lnTo>
                          <a:pt x="2523" y="666"/>
                        </a:lnTo>
                        <a:lnTo>
                          <a:pt x="2715" y="821"/>
                        </a:lnTo>
                        <a:lnTo>
                          <a:pt x="2900" y="989"/>
                        </a:lnTo>
                        <a:lnTo>
                          <a:pt x="3127" y="1223"/>
                        </a:lnTo>
                        <a:lnTo>
                          <a:pt x="3235" y="1349"/>
                        </a:lnTo>
                        <a:lnTo>
                          <a:pt x="3336" y="1469"/>
                        </a:lnTo>
                        <a:lnTo>
                          <a:pt x="3426" y="1595"/>
                        </a:lnTo>
                        <a:lnTo>
                          <a:pt x="3510" y="1727"/>
                        </a:lnTo>
                        <a:lnTo>
                          <a:pt x="3593" y="1853"/>
                        </a:lnTo>
                        <a:lnTo>
                          <a:pt x="3665" y="1984"/>
                        </a:lnTo>
                        <a:lnTo>
                          <a:pt x="3731" y="2110"/>
                        </a:lnTo>
                        <a:lnTo>
                          <a:pt x="3785" y="2236"/>
                        </a:lnTo>
                        <a:lnTo>
                          <a:pt x="3833" y="2368"/>
                        </a:lnTo>
                        <a:lnTo>
                          <a:pt x="3875" y="2494"/>
                        </a:lnTo>
                        <a:lnTo>
                          <a:pt x="3910" y="2614"/>
                        </a:lnTo>
                        <a:lnTo>
                          <a:pt x="3934" y="2740"/>
                        </a:lnTo>
                        <a:lnTo>
                          <a:pt x="3946" y="2860"/>
                        </a:lnTo>
                        <a:lnTo>
                          <a:pt x="3952" y="2973"/>
                        </a:lnTo>
                        <a:lnTo>
                          <a:pt x="3946" y="3123"/>
                        </a:lnTo>
                        <a:lnTo>
                          <a:pt x="3922" y="3255"/>
                        </a:lnTo>
                        <a:lnTo>
                          <a:pt x="3886" y="3387"/>
                        </a:lnTo>
                        <a:lnTo>
                          <a:pt x="3833" y="3501"/>
                        </a:lnTo>
                        <a:lnTo>
                          <a:pt x="3833" y="3501"/>
                        </a:lnTo>
                        <a:lnTo>
                          <a:pt x="3886" y="3387"/>
                        </a:lnTo>
                        <a:lnTo>
                          <a:pt x="3928" y="3255"/>
                        </a:lnTo>
                        <a:lnTo>
                          <a:pt x="3946" y="3123"/>
                        </a:lnTo>
                        <a:lnTo>
                          <a:pt x="3952" y="2973"/>
                        </a:lnTo>
                        <a:lnTo>
                          <a:pt x="3952" y="2973"/>
                        </a:lnTo>
                        <a:close/>
                      </a:path>
                    </a:pathLst>
                  </a:custGeom>
                  <a:solidFill>
                    <a:schemeClr val="accent2"/>
                  </a:solidFill>
                  <a:ln w="9525">
                    <a:noFill/>
                    <a:round/>
                    <a:headEnd/>
                    <a:tailEnd/>
                  </a:ln>
                </p:spPr>
                <p:txBody>
                  <a:bodyPr/>
                  <a:lstStyle/>
                  <a:p>
                    <a:pPr>
                      <a:defRPr/>
                    </a:pPr>
                    <a:endParaRPr lang="sr-Latn-CS"/>
                  </a:p>
                </p:txBody>
              </p:sp>
              <p:sp>
                <p:nvSpPr>
                  <p:cNvPr id="55304" name="Freeform 8"/>
                  <p:cNvSpPr>
                    <a:spLocks/>
                  </p:cNvSpPr>
                  <p:nvPr userDrawn="1"/>
                </p:nvSpPr>
                <p:spPr bwMode="hidden">
                  <a:xfrm>
                    <a:off x="406" y="953"/>
                    <a:ext cx="3803" cy="3363"/>
                  </a:xfrm>
                  <a:custGeom>
                    <a:avLst/>
                    <a:gdLst/>
                    <a:ahLst/>
                    <a:cxnLst>
                      <a:cxn ang="0">
                        <a:pos x="676" y="2416"/>
                      </a:cxn>
                      <a:cxn ang="0">
                        <a:pos x="419" y="2062"/>
                      </a:cxn>
                      <a:cxn ang="0">
                        <a:pos x="215" y="1703"/>
                      </a:cxn>
                      <a:cxn ang="0">
                        <a:pos x="78" y="1343"/>
                      </a:cxn>
                      <a:cxn ang="0">
                        <a:pos x="12" y="1001"/>
                      </a:cxn>
                      <a:cxn ang="0">
                        <a:pos x="18" y="701"/>
                      </a:cxn>
                      <a:cxn ang="0">
                        <a:pos x="96" y="450"/>
                      </a:cxn>
                      <a:cxn ang="0">
                        <a:pos x="239" y="246"/>
                      </a:cxn>
                      <a:cxn ang="0">
                        <a:pos x="580" y="48"/>
                      </a:cxn>
                      <a:cxn ang="0">
                        <a:pos x="1028" y="6"/>
                      </a:cxn>
                      <a:cxn ang="0">
                        <a:pos x="1543" y="120"/>
                      </a:cxn>
                      <a:cxn ang="0">
                        <a:pos x="2087" y="378"/>
                      </a:cxn>
                      <a:cxn ang="0">
                        <a:pos x="2631" y="773"/>
                      </a:cxn>
                      <a:cxn ang="0">
                        <a:pos x="3115" y="1265"/>
                      </a:cxn>
                      <a:cxn ang="0">
                        <a:pos x="3378" y="1625"/>
                      </a:cxn>
                      <a:cxn ang="0">
                        <a:pos x="3582" y="1984"/>
                      </a:cxn>
                      <a:cxn ang="0">
                        <a:pos x="3719" y="2344"/>
                      </a:cxn>
                      <a:cxn ang="0">
                        <a:pos x="3785" y="2686"/>
                      </a:cxn>
                      <a:cxn ang="0">
                        <a:pos x="3749" y="3105"/>
                      </a:cxn>
                      <a:cxn ang="0">
                        <a:pos x="3629" y="3363"/>
                      </a:cxn>
                      <a:cxn ang="0">
                        <a:pos x="3779" y="2967"/>
                      </a:cxn>
                      <a:cxn ang="0">
                        <a:pos x="3791" y="2794"/>
                      </a:cxn>
                      <a:cxn ang="0">
                        <a:pos x="3749" y="2458"/>
                      </a:cxn>
                      <a:cxn ang="0">
                        <a:pos x="3635" y="2104"/>
                      </a:cxn>
                      <a:cxn ang="0">
                        <a:pos x="3456" y="1739"/>
                      </a:cxn>
                      <a:cxn ang="0">
                        <a:pos x="3211" y="1385"/>
                      </a:cxn>
                      <a:cxn ang="0">
                        <a:pos x="2804" y="929"/>
                      </a:cxn>
                      <a:cxn ang="0">
                        <a:pos x="2272" y="492"/>
                      </a:cxn>
                      <a:cxn ang="0">
                        <a:pos x="1722" y="192"/>
                      </a:cxn>
                      <a:cxn ang="0">
                        <a:pos x="1190" y="24"/>
                      </a:cxn>
                      <a:cxn ang="0">
                        <a:pos x="717" y="12"/>
                      </a:cxn>
                      <a:cxn ang="0">
                        <a:pos x="335" y="162"/>
                      </a:cxn>
                      <a:cxn ang="0">
                        <a:pos x="132" y="378"/>
                      </a:cxn>
                      <a:cxn ang="0">
                        <a:pos x="36" y="612"/>
                      </a:cxn>
                      <a:cxn ang="0">
                        <a:pos x="0" y="893"/>
                      </a:cxn>
                      <a:cxn ang="0">
                        <a:pos x="42" y="1229"/>
                      </a:cxn>
                      <a:cxn ang="0">
                        <a:pos x="161" y="1583"/>
                      </a:cxn>
                      <a:cxn ang="0">
                        <a:pos x="341" y="1942"/>
                      </a:cxn>
                      <a:cxn ang="0">
                        <a:pos x="580" y="2302"/>
                      </a:cxn>
                      <a:cxn ang="0">
                        <a:pos x="987" y="2758"/>
                      </a:cxn>
                      <a:cxn ang="0">
                        <a:pos x="1596" y="3237"/>
                      </a:cxn>
                      <a:cxn ang="0">
                        <a:pos x="1596" y="3237"/>
                      </a:cxn>
                      <a:cxn ang="0">
                        <a:pos x="993" y="2758"/>
                      </a:cxn>
                    </a:cxnLst>
                    <a:rect l="0" t="0" r="r" b="b"/>
                    <a:pathLst>
                      <a:path w="3791" h="3363">
                        <a:moveTo>
                          <a:pt x="993" y="2758"/>
                        </a:moveTo>
                        <a:lnTo>
                          <a:pt x="777" y="2536"/>
                        </a:lnTo>
                        <a:lnTo>
                          <a:pt x="676" y="2416"/>
                        </a:lnTo>
                        <a:lnTo>
                          <a:pt x="586" y="2302"/>
                        </a:lnTo>
                        <a:lnTo>
                          <a:pt x="496" y="2182"/>
                        </a:lnTo>
                        <a:lnTo>
                          <a:pt x="419" y="2062"/>
                        </a:lnTo>
                        <a:lnTo>
                          <a:pt x="341" y="1942"/>
                        </a:lnTo>
                        <a:lnTo>
                          <a:pt x="275" y="1822"/>
                        </a:lnTo>
                        <a:lnTo>
                          <a:pt x="215" y="1703"/>
                        </a:lnTo>
                        <a:lnTo>
                          <a:pt x="161" y="1583"/>
                        </a:lnTo>
                        <a:lnTo>
                          <a:pt x="114" y="1463"/>
                        </a:lnTo>
                        <a:lnTo>
                          <a:pt x="78" y="1343"/>
                        </a:lnTo>
                        <a:lnTo>
                          <a:pt x="48" y="1229"/>
                        </a:lnTo>
                        <a:lnTo>
                          <a:pt x="24" y="1115"/>
                        </a:lnTo>
                        <a:lnTo>
                          <a:pt x="12" y="1001"/>
                        </a:lnTo>
                        <a:lnTo>
                          <a:pt x="6" y="893"/>
                        </a:lnTo>
                        <a:lnTo>
                          <a:pt x="12" y="797"/>
                        </a:lnTo>
                        <a:lnTo>
                          <a:pt x="18" y="701"/>
                        </a:lnTo>
                        <a:lnTo>
                          <a:pt x="42" y="612"/>
                        </a:lnTo>
                        <a:lnTo>
                          <a:pt x="66" y="528"/>
                        </a:lnTo>
                        <a:lnTo>
                          <a:pt x="96" y="450"/>
                        </a:lnTo>
                        <a:lnTo>
                          <a:pt x="138" y="378"/>
                        </a:lnTo>
                        <a:lnTo>
                          <a:pt x="185" y="306"/>
                        </a:lnTo>
                        <a:lnTo>
                          <a:pt x="239" y="246"/>
                        </a:lnTo>
                        <a:lnTo>
                          <a:pt x="341" y="162"/>
                        </a:lnTo>
                        <a:lnTo>
                          <a:pt x="454" y="96"/>
                        </a:lnTo>
                        <a:lnTo>
                          <a:pt x="580" y="48"/>
                        </a:lnTo>
                        <a:lnTo>
                          <a:pt x="723" y="18"/>
                        </a:lnTo>
                        <a:lnTo>
                          <a:pt x="867" y="6"/>
                        </a:lnTo>
                        <a:lnTo>
                          <a:pt x="1028" y="6"/>
                        </a:lnTo>
                        <a:lnTo>
                          <a:pt x="1196" y="30"/>
                        </a:lnTo>
                        <a:lnTo>
                          <a:pt x="1363" y="66"/>
                        </a:lnTo>
                        <a:lnTo>
                          <a:pt x="1543" y="120"/>
                        </a:lnTo>
                        <a:lnTo>
                          <a:pt x="1722" y="192"/>
                        </a:lnTo>
                        <a:lnTo>
                          <a:pt x="1901" y="282"/>
                        </a:lnTo>
                        <a:lnTo>
                          <a:pt x="2087" y="378"/>
                        </a:lnTo>
                        <a:lnTo>
                          <a:pt x="2272" y="498"/>
                        </a:lnTo>
                        <a:lnTo>
                          <a:pt x="2451" y="624"/>
                        </a:lnTo>
                        <a:lnTo>
                          <a:pt x="2631" y="773"/>
                        </a:lnTo>
                        <a:lnTo>
                          <a:pt x="2804" y="929"/>
                        </a:lnTo>
                        <a:lnTo>
                          <a:pt x="3019" y="1151"/>
                        </a:lnTo>
                        <a:lnTo>
                          <a:pt x="3115" y="1265"/>
                        </a:lnTo>
                        <a:lnTo>
                          <a:pt x="3211" y="1385"/>
                        </a:lnTo>
                        <a:lnTo>
                          <a:pt x="3295" y="1505"/>
                        </a:lnTo>
                        <a:lnTo>
                          <a:pt x="3378" y="1625"/>
                        </a:lnTo>
                        <a:lnTo>
                          <a:pt x="3450" y="1745"/>
                        </a:lnTo>
                        <a:lnTo>
                          <a:pt x="3522" y="1864"/>
                        </a:lnTo>
                        <a:lnTo>
                          <a:pt x="3582" y="1984"/>
                        </a:lnTo>
                        <a:lnTo>
                          <a:pt x="3635" y="2104"/>
                        </a:lnTo>
                        <a:lnTo>
                          <a:pt x="3677" y="2224"/>
                        </a:lnTo>
                        <a:lnTo>
                          <a:pt x="3719" y="2344"/>
                        </a:lnTo>
                        <a:lnTo>
                          <a:pt x="3749" y="2458"/>
                        </a:lnTo>
                        <a:lnTo>
                          <a:pt x="3773" y="2572"/>
                        </a:lnTo>
                        <a:lnTo>
                          <a:pt x="3785" y="2686"/>
                        </a:lnTo>
                        <a:lnTo>
                          <a:pt x="3791" y="2794"/>
                        </a:lnTo>
                        <a:lnTo>
                          <a:pt x="3779" y="2955"/>
                        </a:lnTo>
                        <a:lnTo>
                          <a:pt x="3749" y="3105"/>
                        </a:lnTo>
                        <a:lnTo>
                          <a:pt x="3695" y="3243"/>
                        </a:lnTo>
                        <a:lnTo>
                          <a:pt x="3623" y="3363"/>
                        </a:lnTo>
                        <a:lnTo>
                          <a:pt x="3629" y="3363"/>
                        </a:lnTo>
                        <a:lnTo>
                          <a:pt x="3701" y="3243"/>
                        </a:lnTo>
                        <a:lnTo>
                          <a:pt x="3749" y="3111"/>
                        </a:lnTo>
                        <a:lnTo>
                          <a:pt x="3779" y="2967"/>
                        </a:lnTo>
                        <a:lnTo>
                          <a:pt x="3791" y="2806"/>
                        </a:lnTo>
                        <a:lnTo>
                          <a:pt x="3791" y="2800"/>
                        </a:lnTo>
                        <a:lnTo>
                          <a:pt x="3791" y="2794"/>
                        </a:lnTo>
                        <a:lnTo>
                          <a:pt x="3785" y="2686"/>
                        </a:lnTo>
                        <a:lnTo>
                          <a:pt x="3773" y="2572"/>
                        </a:lnTo>
                        <a:lnTo>
                          <a:pt x="3749" y="2458"/>
                        </a:lnTo>
                        <a:lnTo>
                          <a:pt x="3719" y="2338"/>
                        </a:lnTo>
                        <a:lnTo>
                          <a:pt x="3683" y="2224"/>
                        </a:lnTo>
                        <a:lnTo>
                          <a:pt x="3635" y="2104"/>
                        </a:lnTo>
                        <a:lnTo>
                          <a:pt x="3582" y="1984"/>
                        </a:lnTo>
                        <a:lnTo>
                          <a:pt x="3522" y="1864"/>
                        </a:lnTo>
                        <a:lnTo>
                          <a:pt x="3456" y="1739"/>
                        </a:lnTo>
                        <a:lnTo>
                          <a:pt x="3378" y="1619"/>
                        </a:lnTo>
                        <a:lnTo>
                          <a:pt x="3300" y="1499"/>
                        </a:lnTo>
                        <a:lnTo>
                          <a:pt x="3211" y="1385"/>
                        </a:lnTo>
                        <a:lnTo>
                          <a:pt x="3121" y="1265"/>
                        </a:lnTo>
                        <a:lnTo>
                          <a:pt x="3019" y="1151"/>
                        </a:lnTo>
                        <a:lnTo>
                          <a:pt x="2804" y="929"/>
                        </a:lnTo>
                        <a:lnTo>
                          <a:pt x="2631" y="767"/>
                        </a:lnTo>
                        <a:lnTo>
                          <a:pt x="2451" y="624"/>
                        </a:lnTo>
                        <a:lnTo>
                          <a:pt x="2272" y="492"/>
                        </a:lnTo>
                        <a:lnTo>
                          <a:pt x="2087" y="378"/>
                        </a:lnTo>
                        <a:lnTo>
                          <a:pt x="1901" y="276"/>
                        </a:lnTo>
                        <a:lnTo>
                          <a:pt x="1722" y="192"/>
                        </a:lnTo>
                        <a:lnTo>
                          <a:pt x="1543" y="120"/>
                        </a:lnTo>
                        <a:lnTo>
                          <a:pt x="1363" y="66"/>
                        </a:lnTo>
                        <a:lnTo>
                          <a:pt x="1190" y="24"/>
                        </a:lnTo>
                        <a:lnTo>
                          <a:pt x="1028" y="6"/>
                        </a:lnTo>
                        <a:lnTo>
                          <a:pt x="867" y="0"/>
                        </a:lnTo>
                        <a:lnTo>
                          <a:pt x="717" y="12"/>
                        </a:lnTo>
                        <a:lnTo>
                          <a:pt x="580" y="42"/>
                        </a:lnTo>
                        <a:lnTo>
                          <a:pt x="448" y="90"/>
                        </a:lnTo>
                        <a:lnTo>
                          <a:pt x="335" y="162"/>
                        </a:lnTo>
                        <a:lnTo>
                          <a:pt x="233" y="246"/>
                        </a:lnTo>
                        <a:lnTo>
                          <a:pt x="179" y="306"/>
                        </a:lnTo>
                        <a:lnTo>
                          <a:pt x="132" y="378"/>
                        </a:lnTo>
                        <a:lnTo>
                          <a:pt x="90" y="450"/>
                        </a:lnTo>
                        <a:lnTo>
                          <a:pt x="60" y="528"/>
                        </a:lnTo>
                        <a:lnTo>
                          <a:pt x="36" y="612"/>
                        </a:lnTo>
                        <a:lnTo>
                          <a:pt x="12" y="701"/>
                        </a:lnTo>
                        <a:lnTo>
                          <a:pt x="6" y="797"/>
                        </a:lnTo>
                        <a:lnTo>
                          <a:pt x="0" y="893"/>
                        </a:lnTo>
                        <a:lnTo>
                          <a:pt x="6" y="1001"/>
                        </a:lnTo>
                        <a:lnTo>
                          <a:pt x="24" y="1115"/>
                        </a:lnTo>
                        <a:lnTo>
                          <a:pt x="42" y="1229"/>
                        </a:lnTo>
                        <a:lnTo>
                          <a:pt x="78" y="1343"/>
                        </a:lnTo>
                        <a:lnTo>
                          <a:pt x="114" y="1463"/>
                        </a:lnTo>
                        <a:lnTo>
                          <a:pt x="161" y="1583"/>
                        </a:lnTo>
                        <a:lnTo>
                          <a:pt x="215" y="1703"/>
                        </a:lnTo>
                        <a:lnTo>
                          <a:pt x="275" y="1822"/>
                        </a:lnTo>
                        <a:lnTo>
                          <a:pt x="341" y="1942"/>
                        </a:lnTo>
                        <a:lnTo>
                          <a:pt x="413" y="2062"/>
                        </a:lnTo>
                        <a:lnTo>
                          <a:pt x="496" y="2182"/>
                        </a:lnTo>
                        <a:lnTo>
                          <a:pt x="580" y="2302"/>
                        </a:lnTo>
                        <a:lnTo>
                          <a:pt x="676" y="2422"/>
                        </a:lnTo>
                        <a:lnTo>
                          <a:pt x="771" y="2536"/>
                        </a:lnTo>
                        <a:lnTo>
                          <a:pt x="987" y="2758"/>
                        </a:lnTo>
                        <a:lnTo>
                          <a:pt x="1184" y="2931"/>
                        </a:lnTo>
                        <a:lnTo>
                          <a:pt x="1387" y="3093"/>
                        </a:lnTo>
                        <a:lnTo>
                          <a:pt x="1596" y="3237"/>
                        </a:lnTo>
                        <a:lnTo>
                          <a:pt x="1800" y="3363"/>
                        </a:lnTo>
                        <a:lnTo>
                          <a:pt x="1806" y="3363"/>
                        </a:lnTo>
                        <a:lnTo>
                          <a:pt x="1596" y="3237"/>
                        </a:lnTo>
                        <a:lnTo>
                          <a:pt x="1393" y="3093"/>
                        </a:lnTo>
                        <a:lnTo>
                          <a:pt x="1190" y="2931"/>
                        </a:lnTo>
                        <a:lnTo>
                          <a:pt x="993" y="2758"/>
                        </a:lnTo>
                        <a:lnTo>
                          <a:pt x="993" y="2758"/>
                        </a:lnTo>
                        <a:close/>
                      </a:path>
                    </a:pathLst>
                  </a:custGeom>
                  <a:solidFill>
                    <a:schemeClr val="accent2"/>
                  </a:solidFill>
                  <a:ln w="9525">
                    <a:noFill/>
                    <a:round/>
                    <a:headEnd/>
                    <a:tailEnd/>
                  </a:ln>
                </p:spPr>
                <p:txBody>
                  <a:bodyPr/>
                  <a:lstStyle/>
                  <a:p>
                    <a:pPr>
                      <a:defRPr/>
                    </a:pPr>
                    <a:endParaRPr lang="sr-Latn-CS"/>
                  </a:p>
                </p:txBody>
              </p:sp>
              <p:sp>
                <p:nvSpPr>
                  <p:cNvPr id="55305" name="Freeform 9"/>
                  <p:cNvSpPr>
                    <a:spLocks/>
                  </p:cNvSpPr>
                  <p:nvPr userDrawn="1"/>
                </p:nvSpPr>
                <p:spPr bwMode="hidden">
                  <a:xfrm>
                    <a:off x="514" y="1091"/>
                    <a:ext cx="3538" cy="3225"/>
                  </a:xfrm>
                  <a:custGeom>
                    <a:avLst/>
                    <a:gdLst/>
                    <a:ahLst/>
                    <a:cxnLst>
                      <a:cxn ang="0">
                        <a:pos x="538" y="2146"/>
                      </a:cxn>
                      <a:cxn ang="0">
                        <a:pos x="317" y="1816"/>
                      </a:cxn>
                      <a:cxn ang="0">
                        <a:pos x="149" y="1481"/>
                      </a:cxn>
                      <a:cxn ang="0">
                        <a:pos x="41" y="1151"/>
                      </a:cxn>
                      <a:cxn ang="0">
                        <a:pos x="0" y="839"/>
                      </a:cxn>
                      <a:cxn ang="0">
                        <a:pos x="30" y="575"/>
                      </a:cxn>
                      <a:cxn ang="0">
                        <a:pos x="125" y="354"/>
                      </a:cxn>
                      <a:cxn ang="0">
                        <a:pos x="317" y="150"/>
                      </a:cxn>
                      <a:cxn ang="0">
                        <a:pos x="669" y="12"/>
                      </a:cxn>
                      <a:cxn ang="0">
                        <a:pos x="1112" y="24"/>
                      </a:cxn>
                      <a:cxn ang="0">
                        <a:pos x="1608" y="174"/>
                      </a:cxn>
                      <a:cxn ang="0">
                        <a:pos x="2116" y="456"/>
                      </a:cxn>
                      <a:cxn ang="0">
                        <a:pos x="2613" y="857"/>
                      </a:cxn>
                      <a:cxn ang="0">
                        <a:pos x="3073" y="1391"/>
                      </a:cxn>
                      <a:cxn ang="0">
                        <a:pos x="3276" y="1726"/>
                      </a:cxn>
                      <a:cxn ang="0">
                        <a:pos x="3426" y="2062"/>
                      </a:cxn>
                      <a:cxn ang="0">
                        <a:pos x="3509" y="2386"/>
                      </a:cxn>
                      <a:cxn ang="0">
                        <a:pos x="3521" y="2680"/>
                      </a:cxn>
                      <a:cxn ang="0">
                        <a:pos x="3474" y="2931"/>
                      </a:cxn>
                      <a:cxn ang="0">
                        <a:pos x="3360" y="3141"/>
                      </a:cxn>
                      <a:cxn ang="0">
                        <a:pos x="3282" y="3225"/>
                      </a:cxn>
                      <a:cxn ang="0">
                        <a:pos x="3312" y="3201"/>
                      </a:cxn>
                      <a:cxn ang="0">
                        <a:pos x="3444" y="3009"/>
                      </a:cxn>
                      <a:cxn ang="0">
                        <a:pos x="3515" y="2769"/>
                      </a:cxn>
                      <a:cxn ang="0">
                        <a:pos x="3521" y="2488"/>
                      </a:cxn>
                      <a:cxn ang="0">
                        <a:pos x="3462" y="2170"/>
                      </a:cxn>
                      <a:cxn ang="0">
                        <a:pos x="3336" y="1834"/>
                      </a:cxn>
                      <a:cxn ang="0">
                        <a:pos x="3145" y="1499"/>
                      </a:cxn>
                      <a:cxn ang="0">
                        <a:pos x="2816" y="1061"/>
                      </a:cxn>
                      <a:cxn ang="0">
                        <a:pos x="2284" y="575"/>
                      </a:cxn>
                      <a:cxn ang="0">
                        <a:pos x="1775" y="252"/>
                      </a:cxn>
                      <a:cxn ang="0">
                        <a:pos x="1273" y="60"/>
                      </a:cxn>
                      <a:cxn ang="0">
                        <a:pos x="807" y="0"/>
                      </a:cxn>
                      <a:cxn ang="0">
                        <a:pos x="418" y="84"/>
                      </a:cxn>
                      <a:cxn ang="0">
                        <a:pos x="167" y="288"/>
                      </a:cxn>
                      <a:cxn ang="0">
                        <a:pos x="53" y="498"/>
                      </a:cxn>
                      <a:cxn ang="0">
                        <a:pos x="0" y="749"/>
                      </a:cxn>
                      <a:cxn ang="0">
                        <a:pos x="18" y="1043"/>
                      </a:cxn>
                      <a:cxn ang="0">
                        <a:pos x="101" y="1373"/>
                      </a:cxn>
                      <a:cxn ang="0">
                        <a:pos x="251" y="1708"/>
                      </a:cxn>
                      <a:cxn ang="0">
                        <a:pos x="454" y="2038"/>
                      </a:cxn>
                      <a:cxn ang="0">
                        <a:pos x="914" y="2572"/>
                      </a:cxn>
                      <a:cxn ang="0">
                        <a:pos x="1255" y="2865"/>
                      </a:cxn>
                      <a:cxn ang="0">
                        <a:pos x="1608" y="3099"/>
                      </a:cxn>
                      <a:cxn ang="0">
                        <a:pos x="1853" y="3225"/>
                      </a:cxn>
                      <a:cxn ang="0">
                        <a:pos x="1494" y="3027"/>
                      </a:cxn>
                      <a:cxn ang="0">
                        <a:pos x="1142" y="2769"/>
                      </a:cxn>
                    </a:cxnLst>
                    <a:rect l="0" t="0" r="r" b="b"/>
                    <a:pathLst>
                      <a:path w="3527" h="3225">
                        <a:moveTo>
                          <a:pt x="914" y="2572"/>
                        </a:moveTo>
                        <a:lnTo>
                          <a:pt x="717" y="2362"/>
                        </a:lnTo>
                        <a:lnTo>
                          <a:pt x="538" y="2146"/>
                        </a:lnTo>
                        <a:lnTo>
                          <a:pt x="460" y="2038"/>
                        </a:lnTo>
                        <a:lnTo>
                          <a:pt x="382" y="1930"/>
                        </a:lnTo>
                        <a:lnTo>
                          <a:pt x="317" y="1816"/>
                        </a:lnTo>
                        <a:lnTo>
                          <a:pt x="251" y="1702"/>
                        </a:lnTo>
                        <a:lnTo>
                          <a:pt x="197" y="1589"/>
                        </a:lnTo>
                        <a:lnTo>
                          <a:pt x="149" y="1481"/>
                        </a:lnTo>
                        <a:lnTo>
                          <a:pt x="107" y="1367"/>
                        </a:lnTo>
                        <a:lnTo>
                          <a:pt x="71" y="1259"/>
                        </a:lnTo>
                        <a:lnTo>
                          <a:pt x="41" y="1151"/>
                        </a:lnTo>
                        <a:lnTo>
                          <a:pt x="18" y="1043"/>
                        </a:lnTo>
                        <a:lnTo>
                          <a:pt x="6" y="941"/>
                        </a:lnTo>
                        <a:lnTo>
                          <a:pt x="0" y="839"/>
                        </a:lnTo>
                        <a:lnTo>
                          <a:pt x="6" y="749"/>
                        </a:lnTo>
                        <a:lnTo>
                          <a:pt x="12" y="659"/>
                        </a:lnTo>
                        <a:lnTo>
                          <a:pt x="30" y="575"/>
                        </a:lnTo>
                        <a:lnTo>
                          <a:pt x="59" y="498"/>
                        </a:lnTo>
                        <a:lnTo>
                          <a:pt x="89" y="420"/>
                        </a:lnTo>
                        <a:lnTo>
                          <a:pt x="125" y="354"/>
                        </a:lnTo>
                        <a:lnTo>
                          <a:pt x="173" y="288"/>
                        </a:lnTo>
                        <a:lnTo>
                          <a:pt x="221" y="228"/>
                        </a:lnTo>
                        <a:lnTo>
                          <a:pt x="317" y="150"/>
                        </a:lnTo>
                        <a:lnTo>
                          <a:pt x="424" y="90"/>
                        </a:lnTo>
                        <a:lnTo>
                          <a:pt x="544" y="42"/>
                        </a:lnTo>
                        <a:lnTo>
                          <a:pt x="669" y="12"/>
                        </a:lnTo>
                        <a:lnTo>
                          <a:pt x="813" y="0"/>
                        </a:lnTo>
                        <a:lnTo>
                          <a:pt x="956" y="6"/>
                        </a:lnTo>
                        <a:lnTo>
                          <a:pt x="1112" y="24"/>
                        </a:lnTo>
                        <a:lnTo>
                          <a:pt x="1273" y="60"/>
                        </a:lnTo>
                        <a:lnTo>
                          <a:pt x="1441" y="114"/>
                        </a:lnTo>
                        <a:lnTo>
                          <a:pt x="1608" y="174"/>
                        </a:lnTo>
                        <a:lnTo>
                          <a:pt x="1775" y="258"/>
                        </a:lnTo>
                        <a:lnTo>
                          <a:pt x="1949" y="348"/>
                        </a:lnTo>
                        <a:lnTo>
                          <a:pt x="2116" y="456"/>
                        </a:lnTo>
                        <a:lnTo>
                          <a:pt x="2284" y="575"/>
                        </a:lnTo>
                        <a:lnTo>
                          <a:pt x="2451" y="713"/>
                        </a:lnTo>
                        <a:lnTo>
                          <a:pt x="2613" y="857"/>
                        </a:lnTo>
                        <a:lnTo>
                          <a:pt x="2810" y="1067"/>
                        </a:lnTo>
                        <a:lnTo>
                          <a:pt x="2989" y="1283"/>
                        </a:lnTo>
                        <a:lnTo>
                          <a:pt x="3073" y="1391"/>
                        </a:lnTo>
                        <a:lnTo>
                          <a:pt x="3145" y="1505"/>
                        </a:lnTo>
                        <a:lnTo>
                          <a:pt x="3216" y="1612"/>
                        </a:lnTo>
                        <a:lnTo>
                          <a:pt x="3276" y="1726"/>
                        </a:lnTo>
                        <a:lnTo>
                          <a:pt x="3330" y="1840"/>
                        </a:lnTo>
                        <a:lnTo>
                          <a:pt x="3384" y="1948"/>
                        </a:lnTo>
                        <a:lnTo>
                          <a:pt x="3426" y="2062"/>
                        </a:lnTo>
                        <a:lnTo>
                          <a:pt x="3462" y="2170"/>
                        </a:lnTo>
                        <a:lnTo>
                          <a:pt x="3491" y="2278"/>
                        </a:lnTo>
                        <a:lnTo>
                          <a:pt x="3509" y="2386"/>
                        </a:lnTo>
                        <a:lnTo>
                          <a:pt x="3521" y="2488"/>
                        </a:lnTo>
                        <a:lnTo>
                          <a:pt x="3527" y="2590"/>
                        </a:lnTo>
                        <a:lnTo>
                          <a:pt x="3521" y="2680"/>
                        </a:lnTo>
                        <a:lnTo>
                          <a:pt x="3515" y="2769"/>
                        </a:lnTo>
                        <a:lnTo>
                          <a:pt x="3497" y="2853"/>
                        </a:lnTo>
                        <a:lnTo>
                          <a:pt x="3474" y="2931"/>
                        </a:lnTo>
                        <a:lnTo>
                          <a:pt x="3438" y="3009"/>
                        </a:lnTo>
                        <a:lnTo>
                          <a:pt x="3402" y="3075"/>
                        </a:lnTo>
                        <a:lnTo>
                          <a:pt x="3360" y="3141"/>
                        </a:lnTo>
                        <a:lnTo>
                          <a:pt x="3306" y="3201"/>
                        </a:lnTo>
                        <a:lnTo>
                          <a:pt x="3294" y="3213"/>
                        </a:lnTo>
                        <a:lnTo>
                          <a:pt x="3282" y="3225"/>
                        </a:lnTo>
                        <a:lnTo>
                          <a:pt x="3288" y="3225"/>
                        </a:lnTo>
                        <a:lnTo>
                          <a:pt x="3300" y="3213"/>
                        </a:lnTo>
                        <a:lnTo>
                          <a:pt x="3312" y="3201"/>
                        </a:lnTo>
                        <a:lnTo>
                          <a:pt x="3366" y="3141"/>
                        </a:lnTo>
                        <a:lnTo>
                          <a:pt x="3408" y="3075"/>
                        </a:lnTo>
                        <a:lnTo>
                          <a:pt x="3444" y="3009"/>
                        </a:lnTo>
                        <a:lnTo>
                          <a:pt x="3474" y="2931"/>
                        </a:lnTo>
                        <a:lnTo>
                          <a:pt x="3497" y="2853"/>
                        </a:lnTo>
                        <a:lnTo>
                          <a:pt x="3515" y="2769"/>
                        </a:lnTo>
                        <a:lnTo>
                          <a:pt x="3527" y="2680"/>
                        </a:lnTo>
                        <a:lnTo>
                          <a:pt x="3527" y="2590"/>
                        </a:lnTo>
                        <a:lnTo>
                          <a:pt x="3521" y="2488"/>
                        </a:lnTo>
                        <a:lnTo>
                          <a:pt x="3509" y="2386"/>
                        </a:lnTo>
                        <a:lnTo>
                          <a:pt x="3491" y="2278"/>
                        </a:lnTo>
                        <a:lnTo>
                          <a:pt x="3462" y="2170"/>
                        </a:lnTo>
                        <a:lnTo>
                          <a:pt x="3426" y="2056"/>
                        </a:lnTo>
                        <a:lnTo>
                          <a:pt x="3384" y="1948"/>
                        </a:lnTo>
                        <a:lnTo>
                          <a:pt x="3336" y="1834"/>
                        </a:lnTo>
                        <a:lnTo>
                          <a:pt x="3276" y="1726"/>
                        </a:lnTo>
                        <a:lnTo>
                          <a:pt x="3216" y="1612"/>
                        </a:lnTo>
                        <a:lnTo>
                          <a:pt x="3145" y="1499"/>
                        </a:lnTo>
                        <a:lnTo>
                          <a:pt x="3073" y="1391"/>
                        </a:lnTo>
                        <a:lnTo>
                          <a:pt x="2989" y="1277"/>
                        </a:lnTo>
                        <a:lnTo>
                          <a:pt x="2816" y="1061"/>
                        </a:lnTo>
                        <a:lnTo>
                          <a:pt x="2613" y="857"/>
                        </a:lnTo>
                        <a:lnTo>
                          <a:pt x="2451" y="707"/>
                        </a:lnTo>
                        <a:lnTo>
                          <a:pt x="2284" y="575"/>
                        </a:lnTo>
                        <a:lnTo>
                          <a:pt x="2116" y="456"/>
                        </a:lnTo>
                        <a:lnTo>
                          <a:pt x="1949" y="348"/>
                        </a:lnTo>
                        <a:lnTo>
                          <a:pt x="1775" y="252"/>
                        </a:lnTo>
                        <a:lnTo>
                          <a:pt x="1608" y="174"/>
                        </a:lnTo>
                        <a:lnTo>
                          <a:pt x="1435" y="108"/>
                        </a:lnTo>
                        <a:lnTo>
                          <a:pt x="1273" y="60"/>
                        </a:lnTo>
                        <a:lnTo>
                          <a:pt x="1112" y="24"/>
                        </a:lnTo>
                        <a:lnTo>
                          <a:pt x="956" y="0"/>
                        </a:lnTo>
                        <a:lnTo>
                          <a:pt x="807" y="0"/>
                        </a:lnTo>
                        <a:lnTo>
                          <a:pt x="669" y="12"/>
                        </a:lnTo>
                        <a:lnTo>
                          <a:pt x="538" y="42"/>
                        </a:lnTo>
                        <a:lnTo>
                          <a:pt x="418" y="84"/>
                        </a:lnTo>
                        <a:lnTo>
                          <a:pt x="311" y="150"/>
                        </a:lnTo>
                        <a:lnTo>
                          <a:pt x="215" y="228"/>
                        </a:lnTo>
                        <a:lnTo>
                          <a:pt x="167" y="288"/>
                        </a:lnTo>
                        <a:lnTo>
                          <a:pt x="119" y="354"/>
                        </a:lnTo>
                        <a:lnTo>
                          <a:pt x="83" y="420"/>
                        </a:lnTo>
                        <a:lnTo>
                          <a:pt x="53" y="498"/>
                        </a:lnTo>
                        <a:lnTo>
                          <a:pt x="30" y="575"/>
                        </a:lnTo>
                        <a:lnTo>
                          <a:pt x="12" y="659"/>
                        </a:lnTo>
                        <a:lnTo>
                          <a:pt x="0" y="749"/>
                        </a:lnTo>
                        <a:lnTo>
                          <a:pt x="0" y="839"/>
                        </a:lnTo>
                        <a:lnTo>
                          <a:pt x="6" y="941"/>
                        </a:lnTo>
                        <a:lnTo>
                          <a:pt x="18" y="1043"/>
                        </a:lnTo>
                        <a:lnTo>
                          <a:pt x="35" y="1151"/>
                        </a:lnTo>
                        <a:lnTo>
                          <a:pt x="65" y="1259"/>
                        </a:lnTo>
                        <a:lnTo>
                          <a:pt x="101" y="1373"/>
                        </a:lnTo>
                        <a:lnTo>
                          <a:pt x="143" y="1481"/>
                        </a:lnTo>
                        <a:lnTo>
                          <a:pt x="191" y="1595"/>
                        </a:lnTo>
                        <a:lnTo>
                          <a:pt x="251" y="1708"/>
                        </a:lnTo>
                        <a:lnTo>
                          <a:pt x="311" y="1816"/>
                        </a:lnTo>
                        <a:lnTo>
                          <a:pt x="382" y="1930"/>
                        </a:lnTo>
                        <a:lnTo>
                          <a:pt x="454" y="2038"/>
                        </a:lnTo>
                        <a:lnTo>
                          <a:pt x="538" y="2152"/>
                        </a:lnTo>
                        <a:lnTo>
                          <a:pt x="717" y="2368"/>
                        </a:lnTo>
                        <a:lnTo>
                          <a:pt x="914" y="2572"/>
                        </a:lnTo>
                        <a:lnTo>
                          <a:pt x="1028" y="2674"/>
                        </a:lnTo>
                        <a:lnTo>
                          <a:pt x="1142" y="2775"/>
                        </a:lnTo>
                        <a:lnTo>
                          <a:pt x="1255" y="2865"/>
                        </a:lnTo>
                        <a:lnTo>
                          <a:pt x="1369" y="2949"/>
                        </a:lnTo>
                        <a:lnTo>
                          <a:pt x="1488" y="3027"/>
                        </a:lnTo>
                        <a:lnTo>
                          <a:pt x="1608" y="3099"/>
                        </a:lnTo>
                        <a:lnTo>
                          <a:pt x="1722" y="3165"/>
                        </a:lnTo>
                        <a:lnTo>
                          <a:pt x="1841" y="3225"/>
                        </a:lnTo>
                        <a:lnTo>
                          <a:pt x="1853" y="3225"/>
                        </a:lnTo>
                        <a:lnTo>
                          <a:pt x="1734" y="3165"/>
                        </a:lnTo>
                        <a:lnTo>
                          <a:pt x="1614" y="3099"/>
                        </a:lnTo>
                        <a:lnTo>
                          <a:pt x="1494" y="3027"/>
                        </a:lnTo>
                        <a:lnTo>
                          <a:pt x="1375" y="2949"/>
                        </a:lnTo>
                        <a:lnTo>
                          <a:pt x="1261" y="2865"/>
                        </a:lnTo>
                        <a:lnTo>
                          <a:pt x="1142" y="2769"/>
                        </a:lnTo>
                        <a:lnTo>
                          <a:pt x="914" y="2572"/>
                        </a:lnTo>
                        <a:lnTo>
                          <a:pt x="914" y="2572"/>
                        </a:lnTo>
                        <a:close/>
                      </a:path>
                    </a:pathLst>
                  </a:custGeom>
                  <a:solidFill>
                    <a:schemeClr val="accent2"/>
                  </a:solidFill>
                  <a:ln w="9525">
                    <a:noFill/>
                    <a:round/>
                    <a:headEnd/>
                    <a:tailEnd/>
                  </a:ln>
                </p:spPr>
                <p:txBody>
                  <a:bodyPr/>
                  <a:lstStyle/>
                  <a:p>
                    <a:pPr>
                      <a:defRPr/>
                    </a:pPr>
                    <a:endParaRPr lang="sr-Latn-CS"/>
                  </a:p>
                </p:txBody>
              </p:sp>
              <p:grpSp>
                <p:nvGrpSpPr>
                  <p:cNvPr id="1065" name="Group 10"/>
                  <p:cNvGrpSpPr>
                    <a:grpSpLocks/>
                  </p:cNvGrpSpPr>
                  <p:nvPr userDrawn="1"/>
                </p:nvGrpSpPr>
                <p:grpSpPr bwMode="auto">
                  <a:xfrm>
                    <a:off x="0" y="522"/>
                    <a:ext cx="4751" cy="3794"/>
                    <a:chOff x="0" y="522"/>
                    <a:chExt cx="4751" cy="3794"/>
                  </a:xfrm>
                </p:grpSpPr>
                <p:sp>
                  <p:nvSpPr>
                    <p:cNvPr id="55307" name="Freeform 11"/>
                    <p:cNvSpPr>
                      <a:spLocks/>
                    </p:cNvSpPr>
                    <p:nvPr userDrawn="1"/>
                  </p:nvSpPr>
                  <p:spPr bwMode="hidden">
                    <a:xfrm>
                      <a:off x="400" y="522"/>
                      <a:ext cx="4264" cy="3794"/>
                    </a:xfrm>
                    <a:custGeom>
                      <a:avLst/>
                      <a:gdLst/>
                      <a:ahLst/>
                      <a:cxnLst>
                        <a:cxn ang="0">
                          <a:pos x="4245" y="3237"/>
                        </a:cxn>
                        <a:cxn ang="0">
                          <a:pos x="4203" y="2961"/>
                        </a:cxn>
                        <a:cxn ang="0">
                          <a:pos x="4120" y="2679"/>
                        </a:cxn>
                        <a:cxn ang="0">
                          <a:pos x="4000" y="2391"/>
                        </a:cxn>
                        <a:cxn ang="0">
                          <a:pos x="3845" y="2098"/>
                        </a:cxn>
                        <a:cxn ang="0">
                          <a:pos x="3659" y="1810"/>
                        </a:cxn>
                        <a:cxn ang="0">
                          <a:pos x="3438" y="1528"/>
                        </a:cxn>
                        <a:cxn ang="0">
                          <a:pos x="3193" y="1252"/>
                        </a:cxn>
                        <a:cxn ang="0">
                          <a:pos x="2858" y="935"/>
                        </a:cxn>
                        <a:cxn ang="0">
                          <a:pos x="2434" y="605"/>
                        </a:cxn>
                        <a:cxn ang="0">
                          <a:pos x="1991" y="341"/>
                        </a:cxn>
                        <a:cxn ang="0">
                          <a:pos x="1549" y="143"/>
                        </a:cxn>
                        <a:cxn ang="0">
                          <a:pos x="1124" y="35"/>
                        </a:cxn>
                        <a:cxn ang="0">
                          <a:pos x="741" y="0"/>
                        </a:cxn>
                        <a:cxn ang="0">
                          <a:pos x="401" y="47"/>
                        </a:cxn>
                        <a:cxn ang="0">
                          <a:pos x="120" y="173"/>
                        </a:cxn>
                        <a:cxn ang="0">
                          <a:pos x="0" y="269"/>
                        </a:cxn>
                        <a:cxn ang="0">
                          <a:pos x="263" y="101"/>
                        </a:cxn>
                        <a:cxn ang="0">
                          <a:pos x="586" y="18"/>
                        </a:cxn>
                        <a:cxn ang="0">
                          <a:pos x="957" y="18"/>
                        </a:cxn>
                        <a:cxn ang="0">
                          <a:pos x="1357" y="95"/>
                        </a:cxn>
                        <a:cxn ang="0">
                          <a:pos x="1782" y="245"/>
                        </a:cxn>
                        <a:cxn ang="0">
                          <a:pos x="2212" y="467"/>
                        </a:cxn>
                        <a:cxn ang="0">
                          <a:pos x="2643" y="761"/>
                        </a:cxn>
                        <a:cxn ang="0">
                          <a:pos x="3061" y="1120"/>
                        </a:cxn>
                        <a:cxn ang="0">
                          <a:pos x="3318" y="1390"/>
                        </a:cxn>
                        <a:cxn ang="0">
                          <a:pos x="3552" y="1666"/>
                        </a:cxn>
                        <a:cxn ang="0">
                          <a:pos x="3755" y="1954"/>
                        </a:cxn>
                        <a:cxn ang="0">
                          <a:pos x="3922" y="2247"/>
                        </a:cxn>
                        <a:cxn ang="0">
                          <a:pos x="4060" y="2535"/>
                        </a:cxn>
                        <a:cxn ang="0">
                          <a:pos x="4162" y="2823"/>
                        </a:cxn>
                        <a:cxn ang="0">
                          <a:pos x="4221" y="3105"/>
                        </a:cxn>
                        <a:cxn ang="0">
                          <a:pos x="4245" y="3368"/>
                        </a:cxn>
                        <a:cxn ang="0">
                          <a:pos x="4233" y="3590"/>
                        </a:cxn>
                        <a:cxn ang="0">
                          <a:pos x="4185" y="3794"/>
                        </a:cxn>
                        <a:cxn ang="0">
                          <a:pos x="4215" y="3692"/>
                        </a:cxn>
                        <a:cxn ang="0">
                          <a:pos x="4245" y="3482"/>
                        </a:cxn>
                        <a:cxn ang="0">
                          <a:pos x="4251" y="3368"/>
                        </a:cxn>
                      </a:cxnLst>
                      <a:rect l="0" t="0" r="r" b="b"/>
                      <a:pathLst>
                        <a:path w="4251" h="3794">
                          <a:moveTo>
                            <a:pt x="4251" y="3368"/>
                          </a:moveTo>
                          <a:lnTo>
                            <a:pt x="4245" y="3237"/>
                          </a:lnTo>
                          <a:lnTo>
                            <a:pt x="4227" y="3099"/>
                          </a:lnTo>
                          <a:lnTo>
                            <a:pt x="4203" y="2961"/>
                          </a:lnTo>
                          <a:lnTo>
                            <a:pt x="4167" y="2823"/>
                          </a:lnTo>
                          <a:lnTo>
                            <a:pt x="4120" y="2679"/>
                          </a:lnTo>
                          <a:lnTo>
                            <a:pt x="4066" y="2535"/>
                          </a:lnTo>
                          <a:lnTo>
                            <a:pt x="4000" y="2391"/>
                          </a:lnTo>
                          <a:lnTo>
                            <a:pt x="3928" y="2247"/>
                          </a:lnTo>
                          <a:lnTo>
                            <a:pt x="3845" y="2098"/>
                          </a:lnTo>
                          <a:lnTo>
                            <a:pt x="3755" y="1954"/>
                          </a:lnTo>
                          <a:lnTo>
                            <a:pt x="3659" y="1810"/>
                          </a:lnTo>
                          <a:lnTo>
                            <a:pt x="3552" y="1666"/>
                          </a:lnTo>
                          <a:lnTo>
                            <a:pt x="3438" y="1528"/>
                          </a:lnTo>
                          <a:lnTo>
                            <a:pt x="3318" y="1390"/>
                          </a:lnTo>
                          <a:lnTo>
                            <a:pt x="3193" y="1252"/>
                          </a:lnTo>
                          <a:lnTo>
                            <a:pt x="3061" y="1120"/>
                          </a:lnTo>
                          <a:lnTo>
                            <a:pt x="2858" y="935"/>
                          </a:lnTo>
                          <a:lnTo>
                            <a:pt x="2649" y="761"/>
                          </a:lnTo>
                          <a:lnTo>
                            <a:pt x="2434" y="605"/>
                          </a:lnTo>
                          <a:lnTo>
                            <a:pt x="2212" y="467"/>
                          </a:lnTo>
                          <a:lnTo>
                            <a:pt x="1991" y="341"/>
                          </a:lnTo>
                          <a:lnTo>
                            <a:pt x="1770" y="233"/>
                          </a:lnTo>
                          <a:lnTo>
                            <a:pt x="1549" y="143"/>
                          </a:lnTo>
                          <a:lnTo>
                            <a:pt x="1327" y="77"/>
                          </a:lnTo>
                          <a:lnTo>
                            <a:pt x="1124" y="35"/>
                          </a:lnTo>
                          <a:lnTo>
                            <a:pt x="927" y="6"/>
                          </a:lnTo>
                          <a:lnTo>
                            <a:pt x="741" y="0"/>
                          </a:lnTo>
                          <a:lnTo>
                            <a:pt x="568" y="18"/>
                          </a:lnTo>
                          <a:lnTo>
                            <a:pt x="401" y="47"/>
                          </a:lnTo>
                          <a:lnTo>
                            <a:pt x="257" y="101"/>
                          </a:lnTo>
                          <a:lnTo>
                            <a:pt x="120" y="173"/>
                          </a:lnTo>
                          <a:lnTo>
                            <a:pt x="0" y="263"/>
                          </a:lnTo>
                          <a:lnTo>
                            <a:pt x="0" y="269"/>
                          </a:lnTo>
                          <a:lnTo>
                            <a:pt x="126" y="173"/>
                          </a:lnTo>
                          <a:lnTo>
                            <a:pt x="263" y="101"/>
                          </a:lnTo>
                          <a:lnTo>
                            <a:pt x="419" y="47"/>
                          </a:lnTo>
                          <a:lnTo>
                            <a:pt x="586" y="18"/>
                          </a:lnTo>
                          <a:lnTo>
                            <a:pt x="765" y="6"/>
                          </a:lnTo>
                          <a:lnTo>
                            <a:pt x="957" y="18"/>
                          </a:lnTo>
                          <a:lnTo>
                            <a:pt x="1154" y="47"/>
                          </a:lnTo>
                          <a:lnTo>
                            <a:pt x="1357" y="95"/>
                          </a:lnTo>
                          <a:lnTo>
                            <a:pt x="1567" y="161"/>
                          </a:lnTo>
                          <a:lnTo>
                            <a:pt x="1782" y="245"/>
                          </a:lnTo>
                          <a:lnTo>
                            <a:pt x="1997" y="347"/>
                          </a:lnTo>
                          <a:lnTo>
                            <a:pt x="2212" y="467"/>
                          </a:lnTo>
                          <a:lnTo>
                            <a:pt x="2428" y="605"/>
                          </a:lnTo>
                          <a:lnTo>
                            <a:pt x="2643" y="761"/>
                          </a:lnTo>
                          <a:lnTo>
                            <a:pt x="2858" y="935"/>
                          </a:lnTo>
                          <a:lnTo>
                            <a:pt x="3061" y="1120"/>
                          </a:lnTo>
                          <a:lnTo>
                            <a:pt x="3193" y="1252"/>
                          </a:lnTo>
                          <a:lnTo>
                            <a:pt x="3318" y="1390"/>
                          </a:lnTo>
                          <a:lnTo>
                            <a:pt x="3438" y="1528"/>
                          </a:lnTo>
                          <a:lnTo>
                            <a:pt x="3552" y="1666"/>
                          </a:lnTo>
                          <a:lnTo>
                            <a:pt x="3653" y="1810"/>
                          </a:lnTo>
                          <a:lnTo>
                            <a:pt x="3755" y="1954"/>
                          </a:lnTo>
                          <a:lnTo>
                            <a:pt x="3839" y="2104"/>
                          </a:lnTo>
                          <a:lnTo>
                            <a:pt x="3922" y="2247"/>
                          </a:lnTo>
                          <a:lnTo>
                            <a:pt x="3994" y="2391"/>
                          </a:lnTo>
                          <a:lnTo>
                            <a:pt x="4060" y="2535"/>
                          </a:lnTo>
                          <a:lnTo>
                            <a:pt x="4114" y="2679"/>
                          </a:lnTo>
                          <a:lnTo>
                            <a:pt x="4162" y="2823"/>
                          </a:lnTo>
                          <a:lnTo>
                            <a:pt x="4197" y="2967"/>
                          </a:lnTo>
                          <a:lnTo>
                            <a:pt x="4221" y="3105"/>
                          </a:lnTo>
                          <a:lnTo>
                            <a:pt x="4239" y="3237"/>
                          </a:lnTo>
                          <a:lnTo>
                            <a:pt x="4245" y="3368"/>
                          </a:lnTo>
                          <a:lnTo>
                            <a:pt x="4245" y="3482"/>
                          </a:lnTo>
                          <a:lnTo>
                            <a:pt x="4233" y="3590"/>
                          </a:lnTo>
                          <a:lnTo>
                            <a:pt x="4215" y="3692"/>
                          </a:lnTo>
                          <a:lnTo>
                            <a:pt x="4185" y="3794"/>
                          </a:lnTo>
                          <a:lnTo>
                            <a:pt x="4185" y="3794"/>
                          </a:lnTo>
                          <a:lnTo>
                            <a:pt x="4215" y="3692"/>
                          </a:lnTo>
                          <a:lnTo>
                            <a:pt x="4239" y="3590"/>
                          </a:lnTo>
                          <a:lnTo>
                            <a:pt x="4245" y="3482"/>
                          </a:lnTo>
                          <a:lnTo>
                            <a:pt x="4251" y="3368"/>
                          </a:lnTo>
                          <a:lnTo>
                            <a:pt x="4251" y="3368"/>
                          </a:lnTo>
                          <a:close/>
                        </a:path>
                      </a:pathLst>
                    </a:custGeom>
                    <a:solidFill>
                      <a:schemeClr val="accent2"/>
                    </a:solidFill>
                    <a:ln w="9525">
                      <a:noFill/>
                      <a:round/>
                      <a:headEnd/>
                      <a:tailEnd/>
                    </a:ln>
                  </p:spPr>
                  <p:txBody>
                    <a:bodyPr/>
                    <a:lstStyle/>
                    <a:p>
                      <a:pPr>
                        <a:defRPr/>
                      </a:pPr>
                      <a:endParaRPr lang="sr-Latn-CS"/>
                    </a:p>
                  </p:txBody>
                </p:sp>
                <p:grpSp>
                  <p:nvGrpSpPr>
                    <p:cNvPr id="1067" name="Group 12"/>
                    <p:cNvGrpSpPr>
                      <a:grpSpLocks/>
                    </p:cNvGrpSpPr>
                    <p:nvPr userDrawn="1"/>
                  </p:nvGrpSpPr>
                  <p:grpSpPr bwMode="auto">
                    <a:xfrm>
                      <a:off x="0" y="659"/>
                      <a:ext cx="4751" cy="3657"/>
                      <a:chOff x="0" y="659"/>
                      <a:chExt cx="4751" cy="3657"/>
                    </a:xfrm>
                  </p:grpSpPr>
                  <p:sp>
                    <p:nvSpPr>
                      <p:cNvPr id="55309" name="Freeform 13"/>
                      <p:cNvSpPr>
                        <a:spLocks/>
                      </p:cNvSpPr>
                      <p:nvPr userDrawn="1"/>
                    </p:nvSpPr>
                    <p:spPr bwMode="hidden">
                      <a:xfrm>
                        <a:off x="400" y="659"/>
                        <a:ext cx="4121" cy="3657"/>
                      </a:xfrm>
                      <a:custGeom>
                        <a:avLst/>
                        <a:gdLst/>
                        <a:ahLst/>
                        <a:cxnLst>
                          <a:cxn ang="0">
                            <a:pos x="161" y="186"/>
                          </a:cxn>
                          <a:cxn ang="0">
                            <a:pos x="442" y="54"/>
                          </a:cxn>
                          <a:cxn ang="0">
                            <a:pos x="771" y="6"/>
                          </a:cxn>
                          <a:cxn ang="0">
                            <a:pos x="1136" y="36"/>
                          </a:cxn>
                          <a:cxn ang="0">
                            <a:pos x="1537" y="144"/>
                          </a:cxn>
                          <a:cxn ang="0">
                            <a:pos x="1949" y="324"/>
                          </a:cxn>
                          <a:cxn ang="0">
                            <a:pos x="2368" y="570"/>
                          </a:cxn>
                          <a:cxn ang="0">
                            <a:pos x="2780" y="888"/>
                          </a:cxn>
                          <a:cxn ang="0">
                            <a:pos x="3103" y="1193"/>
                          </a:cxn>
                          <a:cxn ang="0">
                            <a:pos x="3336" y="1451"/>
                          </a:cxn>
                          <a:cxn ang="0">
                            <a:pos x="3540" y="1721"/>
                          </a:cxn>
                          <a:cxn ang="0">
                            <a:pos x="3719" y="1997"/>
                          </a:cxn>
                          <a:cxn ang="0">
                            <a:pos x="3863" y="2272"/>
                          </a:cxn>
                          <a:cxn ang="0">
                            <a:pos x="3976" y="2548"/>
                          </a:cxn>
                          <a:cxn ang="0">
                            <a:pos x="4060" y="2818"/>
                          </a:cxn>
                          <a:cxn ang="0">
                            <a:pos x="4102" y="3070"/>
                          </a:cxn>
                          <a:cxn ang="0">
                            <a:pos x="4102" y="3321"/>
                          </a:cxn>
                          <a:cxn ang="0">
                            <a:pos x="4060" y="3549"/>
                          </a:cxn>
                          <a:cxn ang="0">
                            <a:pos x="4030" y="3657"/>
                          </a:cxn>
                          <a:cxn ang="0">
                            <a:pos x="4090" y="3447"/>
                          </a:cxn>
                          <a:cxn ang="0">
                            <a:pos x="4108" y="3213"/>
                          </a:cxn>
                          <a:cxn ang="0">
                            <a:pos x="4102" y="3070"/>
                          </a:cxn>
                          <a:cxn ang="0">
                            <a:pos x="4060" y="2812"/>
                          </a:cxn>
                          <a:cxn ang="0">
                            <a:pos x="3982" y="2548"/>
                          </a:cxn>
                          <a:cxn ang="0">
                            <a:pos x="3869" y="2272"/>
                          </a:cxn>
                          <a:cxn ang="0">
                            <a:pos x="3725" y="1997"/>
                          </a:cxn>
                          <a:cxn ang="0">
                            <a:pos x="3546" y="1721"/>
                          </a:cxn>
                          <a:cxn ang="0">
                            <a:pos x="3342" y="1451"/>
                          </a:cxn>
                          <a:cxn ang="0">
                            <a:pos x="3109" y="1187"/>
                          </a:cxn>
                          <a:cxn ang="0">
                            <a:pos x="2792" y="888"/>
                          </a:cxn>
                          <a:cxn ang="0">
                            <a:pos x="2386" y="576"/>
                          </a:cxn>
                          <a:cxn ang="0">
                            <a:pos x="1967" y="330"/>
                          </a:cxn>
                          <a:cxn ang="0">
                            <a:pos x="1543" y="144"/>
                          </a:cxn>
                          <a:cxn ang="0">
                            <a:pos x="1130" y="30"/>
                          </a:cxn>
                          <a:cxn ang="0">
                            <a:pos x="753" y="0"/>
                          </a:cxn>
                          <a:cxn ang="0">
                            <a:pos x="431" y="54"/>
                          </a:cxn>
                          <a:cxn ang="0">
                            <a:pos x="161" y="186"/>
                          </a:cxn>
                          <a:cxn ang="0">
                            <a:pos x="24" y="306"/>
                          </a:cxn>
                          <a:cxn ang="0">
                            <a:pos x="0" y="336"/>
                          </a:cxn>
                          <a:cxn ang="0">
                            <a:pos x="48" y="282"/>
                          </a:cxn>
                        </a:cxnLst>
                        <a:rect l="0" t="0" r="r" b="b"/>
                        <a:pathLst>
                          <a:path w="4108" h="3657">
                            <a:moveTo>
                              <a:pt x="48" y="282"/>
                            </a:moveTo>
                            <a:lnTo>
                              <a:pt x="161" y="186"/>
                            </a:lnTo>
                            <a:lnTo>
                              <a:pt x="293" y="108"/>
                            </a:lnTo>
                            <a:lnTo>
                              <a:pt x="442" y="54"/>
                            </a:lnTo>
                            <a:lnTo>
                              <a:pt x="598" y="18"/>
                            </a:lnTo>
                            <a:lnTo>
                              <a:pt x="771" y="6"/>
                            </a:lnTo>
                            <a:lnTo>
                              <a:pt x="951" y="12"/>
                            </a:lnTo>
                            <a:lnTo>
                              <a:pt x="1136" y="36"/>
                            </a:lnTo>
                            <a:lnTo>
                              <a:pt x="1333" y="84"/>
                            </a:lnTo>
                            <a:lnTo>
                              <a:pt x="1537" y="144"/>
                            </a:lnTo>
                            <a:lnTo>
                              <a:pt x="1740" y="222"/>
                            </a:lnTo>
                            <a:lnTo>
                              <a:pt x="1949" y="324"/>
                            </a:lnTo>
                            <a:lnTo>
                              <a:pt x="2158" y="438"/>
                            </a:lnTo>
                            <a:lnTo>
                              <a:pt x="2368" y="570"/>
                            </a:lnTo>
                            <a:lnTo>
                              <a:pt x="2577" y="720"/>
                            </a:lnTo>
                            <a:lnTo>
                              <a:pt x="2780" y="888"/>
                            </a:lnTo>
                            <a:lnTo>
                              <a:pt x="2978" y="1067"/>
                            </a:lnTo>
                            <a:lnTo>
                              <a:pt x="3103" y="1193"/>
                            </a:lnTo>
                            <a:lnTo>
                              <a:pt x="3223" y="1319"/>
                            </a:lnTo>
                            <a:lnTo>
                              <a:pt x="3336" y="1451"/>
                            </a:lnTo>
                            <a:lnTo>
                              <a:pt x="3444" y="1589"/>
                            </a:lnTo>
                            <a:lnTo>
                              <a:pt x="3540" y="1721"/>
                            </a:lnTo>
                            <a:lnTo>
                              <a:pt x="3635" y="1859"/>
                            </a:lnTo>
                            <a:lnTo>
                              <a:pt x="3719" y="1997"/>
                            </a:lnTo>
                            <a:lnTo>
                              <a:pt x="3797" y="2134"/>
                            </a:lnTo>
                            <a:lnTo>
                              <a:pt x="3863" y="2272"/>
                            </a:lnTo>
                            <a:lnTo>
                              <a:pt x="3928" y="2410"/>
                            </a:lnTo>
                            <a:lnTo>
                              <a:pt x="3976" y="2548"/>
                            </a:lnTo>
                            <a:lnTo>
                              <a:pt x="4024" y="2680"/>
                            </a:lnTo>
                            <a:lnTo>
                              <a:pt x="4060" y="2818"/>
                            </a:lnTo>
                            <a:lnTo>
                              <a:pt x="4084" y="2944"/>
                            </a:lnTo>
                            <a:lnTo>
                              <a:pt x="4102" y="3070"/>
                            </a:lnTo>
                            <a:lnTo>
                              <a:pt x="4108" y="3195"/>
                            </a:lnTo>
                            <a:lnTo>
                              <a:pt x="4102" y="3321"/>
                            </a:lnTo>
                            <a:lnTo>
                              <a:pt x="4090" y="3441"/>
                            </a:lnTo>
                            <a:lnTo>
                              <a:pt x="4060" y="3549"/>
                            </a:lnTo>
                            <a:lnTo>
                              <a:pt x="4024" y="3657"/>
                            </a:lnTo>
                            <a:lnTo>
                              <a:pt x="4030" y="3657"/>
                            </a:lnTo>
                            <a:lnTo>
                              <a:pt x="4066" y="3555"/>
                            </a:lnTo>
                            <a:lnTo>
                              <a:pt x="4090" y="3447"/>
                            </a:lnTo>
                            <a:lnTo>
                              <a:pt x="4102" y="3333"/>
                            </a:lnTo>
                            <a:lnTo>
                              <a:pt x="4108" y="3213"/>
                            </a:lnTo>
                            <a:lnTo>
                              <a:pt x="4108" y="3195"/>
                            </a:lnTo>
                            <a:lnTo>
                              <a:pt x="4102" y="3070"/>
                            </a:lnTo>
                            <a:lnTo>
                              <a:pt x="4084" y="2944"/>
                            </a:lnTo>
                            <a:lnTo>
                              <a:pt x="4060" y="2812"/>
                            </a:lnTo>
                            <a:lnTo>
                              <a:pt x="4024" y="2680"/>
                            </a:lnTo>
                            <a:lnTo>
                              <a:pt x="3982" y="2548"/>
                            </a:lnTo>
                            <a:lnTo>
                              <a:pt x="3928" y="2410"/>
                            </a:lnTo>
                            <a:lnTo>
                              <a:pt x="3869" y="2272"/>
                            </a:lnTo>
                            <a:lnTo>
                              <a:pt x="3803" y="2134"/>
                            </a:lnTo>
                            <a:lnTo>
                              <a:pt x="3725" y="1997"/>
                            </a:lnTo>
                            <a:lnTo>
                              <a:pt x="3641" y="1859"/>
                            </a:lnTo>
                            <a:lnTo>
                              <a:pt x="3546" y="1721"/>
                            </a:lnTo>
                            <a:lnTo>
                              <a:pt x="3450" y="1583"/>
                            </a:lnTo>
                            <a:lnTo>
                              <a:pt x="3342" y="1451"/>
                            </a:lnTo>
                            <a:lnTo>
                              <a:pt x="3229" y="1319"/>
                            </a:lnTo>
                            <a:lnTo>
                              <a:pt x="3109" y="1187"/>
                            </a:lnTo>
                            <a:lnTo>
                              <a:pt x="2984" y="1061"/>
                            </a:lnTo>
                            <a:lnTo>
                              <a:pt x="2792" y="888"/>
                            </a:lnTo>
                            <a:lnTo>
                              <a:pt x="2589" y="726"/>
                            </a:lnTo>
                            <a:lnTo>
                              <a:pt x="2386" y="576"/>
                            </a:lnTo>
                            <a:lnTo>
                              <a:pt x="2176" y="444"/>
                            </a:lnTo>
                            <a:lnTo>
                              <a:pt x="1967" y="330"/>
                            </a:lnTo>
                            <a:lnTo>
                              <a:pt x="1752" y="228"/>
                            </a:lnTo>
                            <a:lnTo>
                              <a:pt x="1543" y="144"/>
                            </a:lnTo>
                            <a:lnTo>
                              <a:pt x="1333" y="78"/>
                            </a:lnTo>
                            <a:lnTo>
                              <a:pt x="1130" y="30"/>
                            </a:lnTo>
                            <a:lnTo>
                              <a:pt x="939" y="6"/>
                            </a:lnTo>
                            <a:lnTo>
                              <a:pt x="753" y="0"/>
                            </a:lnTo>
                            <a:lnTo>
                              <a:pt x="586" y="18"/>
                            </a:lnTo>
                            <a:lnTo>
                              <a:pt x="431" y="54"/>
                            </a:lnTo>
                            <a:lnTo>
                              <a:pt x="287" y="108"/>
                            </a:lnTo>
                            <a:lnTo>
                              <a:pt x="161" y="186"/>
                            </a:lnTo>
                            <a:lnTo>
                              <a:pt x="48" y="282"/>
                            </a:lnTo>
                            <a:lnTo>
                              <a:pt x="24" y="306"/>
                            </a:lnTo>
                            <a:lnTo>
                              <a:pt x="0" y="330"/>
                            </a:lnTo>
                            <a:lnTo>
                              <a:pt x="0" y="336"/>
                            </a:lnTo>
                            <a:lnTo>
                              <a:pt x="24" y="312"/>
                            </a:lnTo>
                            <a:lnTo>
                              <a:pt x="48" y="282"/>
                            </a:lnTo>
                            <a:lnTo>
                              <a:pt x="48" y="282"/>
                            </a:lnTo>
                            <a:close/>
                          </a:path>
                        </a:pathLst>
                      </a:custGeom>
                      <a:solidFill>
                        <a:schemeClr val="accent2"/>
                      </a:solidFill>
                      <a:ln w="9525">
                        <a:noFill/>
                        <a:round/>
                        <a:headEnd/>
                        <a:tailEnd/>
                      </a:ln>
                    </p:spPr>
                    <p:txBody>
                      <a:bodyPr/>
                      <a:lstStyle/>
                      <a:p>
                        <a:pPr>
                          <a:defRPr/>
                        </a:pPr>
                        <a:endParaRPr lang="sr-Latn-CS"/>
                      </a:p>
                    </p:txBody>
                  </p:sp>
                  <p:grpSp>
                    <p:nvGrpSpPr>
                      <p:cNvPr id="1069" name="Group 14"/>
                      <p:cNvGrpSpPr>
                        <a:grpSpLocks/>
                      </p:cNvGrpSpPr>
                      <p:nvPr userDrawn="1"/>
                    </p:nvGrpSpPr>
                    <p:grpSpPr bwMode="auto">
                      <a:xfrm>
                        <a:off x="0" y="808"/>
                        <a:ext cx="4751" cy="3508"/>
                        <a:chOff x="-400" y="808"/>
                        <a:chExt cx="4751" cy="3508"/>
                      </a:xfrm>
                    </p:grpSpPr>
                    <p:sp>
                      <p:nvSpPr>
                        <p:cNvPr id="55311" name="Line 15"/>
                        <p:cNvSpPr>
                          <a:spLocks noChangeShapeType="1"/>
                        </p:cNvSpPr>
                        <p:nvPr userDrawn="1"/>
                      </p:nvSpPr>
                      <p:spPr bwMode="hidden">
                        <a:xfrm rot="1678521" flipH="1" flipV="1">
                          <a:off x="876" y="809"/>
                          <a:ext cx="1242" cy="1910"/>
                        </a:xfrm>
                        <a:prstGeom prst="line">
                          <a:avLst/>
                        </a:prstGeom>
                        <a:noFill/>
                        <a:ln w="9525">
                          <a:solidFill>
                            <a:schemeClr val="accent2"/>
                          </a:solidFill>
                          <a:round/>
                          <a:headEnd/>
                          <a:tailEnd/>
                        </a:ln>
                        <a:effectLst/>
                      </p:spPr>
                      <p:txBody>
                        <a:bodyPr/>
                        <a:lstStyle/>
                        <a:p>
                          <a:pPr>
                            <a:defRPr/>
                          </a:pPr>
                          <a:endParaRPr lang="sr-Latn-CS"/>
                        </a:p>
                      </p:txBody>
                    </p:sp>
                    <p:sp>
                      <p:nvSpPr>
                        <p:cNvPr id="55312" name="Line 16"/>
                        <p:cNvSpPr>
                          <a:spLocks noChangeShapeType="1"/>
                        </p:cNvSpPr>
                        <p:nvPr userDrawn="1"/>
                      </p:nvSpPr>
                      <p:spPr bwMode="hidden">
                        <a:xfrm rot="1678521" flipH="1" flipV="1">
                          <a:off x="-210" y="2117"/>
                          <a:ext cx="1921" cy="379"/>
                        </a:xfrm>
                        <a:prstGeom prst="line">
                          <a:avLst/>
                        </a:prstGeom>
                        <a:noFill/>
                        <a:ln w="9525">
                          <a:solidFill>
                            <a:schemeClr val="accent2"/>
                          </a:solidFill>
                          <a:round/>
                          <a:headEnd/>
                          <a:tailEnd/>
                        </a:ln>
                        <a:effectLst/>
                      </p:spPr>
                      <p:txBody>
                        <a:bodyPr/>
                        <a:lstStyle/>
                        <a:p>
                          <a:pPr>
                            <a:defRPr/>
                          </a:pPr>
                          <a:endParaRPr lang="sr-Latn-CS"/>
                        </a:p>
                      </p:txBody>
                    </p:sp>
                    <p:sp>
                      <p:nvSpPr>
                        <p:cNvPr id="55313" name="Line 17"/>
                        <p:cNvSpPr>
                          <a:spLocks noChangeShapeType="1"/>
                        </p:cNvSpPr>
                        <p:nvPr userDrawn="1"/>
                      </p:nvSpPr>
                      <p:spPr bwMode="hidden">
                        <a:xfrm rot="1678521" flipH="1" flipV="1">
                          <a:off x="-257" y="1886"/>
                          <a:ext cx="2029" cy="591"/>
                        </a:xfrm>
                        <a:prstGeom prst="line">
                          <a:avLst/>
                        </a:prstGeom>
                        <a:noFill/>
                        <a:ln w="9525">
                          <a:solidFill>
                            <a:schemeClr val="accent2"/>
                          </a:solidFill>
                          <a:round/>
                          <a:headEnd/>
                          <a:tailEnd/>
                        </a:ln>
                        <a:effectLst/>
                      </p:spPr>
                      <p:txBody>
                        <a:bodyPr/>
                        <a:lstStyle/>
                        <a:p>
                          <a:pPr>
                            <a:defRPr/>
                          </a:pPr>
                          <a:endParaRPr lang="sr-Latn-CS"/>
                        </a:p>
                      </p:txBody>
                    </p:sp>
                    <p:sp>
                      <p:nvSpPr>
                        <p:cNvPr id="55314" name="Line 18"/>
                        <p:cNvSpPr>
                          <a:spLocks noChangeShapeType="1"/>
                        </p:cNvSpPr>
                        <p:nvPr userDrawn="1"/>
                      </p:nvSpPr>
                      <p:spPr bwMode="hidden">
                        <a:xfrm rot="1678521" flipH="1" flipV="1">
                          <a:off x="-327" y="1599"/>
                          <a:ext cx="2175" cy="852"/>
                        </a:xfrm>
                        <a:prstGeom prst="line">
                          <a:avLst/>
                        </a:prstGeom>
                        <a:noFill/>
                        <a:ln w="9525">
                          <a:solidFill>
                            <a:schemeClr val="accent2"/>
                          </a:solidFill>
                          <a:round/>
                          <a:headEnd/>
                          <a:tailEnd/>
                        </a:ln>
                        <a:effectLst/>
                      </p:spPr>
                      <p:txBody>
                        <a:bodyPr/>
                        <a:lstStyle/>
                        <a:p>
                          <a:pPr>
                            <a:defRPr/>
                          </a:pPr>
                          <a:endParaRPr lang="sr-Latn-CS"/>
                        </a:p>
                      </p:txBody>
                    </p:sp>
                    <p:sp>
                      <p:nvSpPr>
                        <p:cNvPr id="55315" name="Line 19"/>
                        <p:cNvSpPr>
                          <a:spLocks noChangeShapeType="1"/>
                        </p:cNvSpPr>
                        <p:nvPr userDrawn="1"/>
                      </p:nvSpPr>
                      <p:spPr bwMode="hidden">
                        <a:xfrm rot="1678521" flipH="1" flipV="1">
                          <a:off x="-400" y="1259"/>
                          <a:ext cx="2334" cy="1165"/>
                        </a:xfrm>
                        <a:prstGeom prst="line">
                          <a:avLst/>
                        </a:prstGeom>
                        <a:noFill/>
                        <a:ln w="9525">
                          <a:solidFill>
                            <a:schemeClr val="accent2"/>
                          </a:solidFill>
                          <a:round/>
                          <a:headEnd/>
                          <a:tailEnd/>
                        </a:ln>
                        <a:effectLst/>
                      </p:spPr>
                      <p:txBody>
                        <a:bodyPr/>
                        <a:lstStyle/>
                        <a:p>
                          <a:pPr>
                            <a:defRPr/>
                          </a:pPr>
                          <a:endParaRPr lang="sr-Latn-CS"/>
                        </a:p>
                      </p:txBody>
                    </p:sp>
                    <p:sp>
                      <p:nvSpPr>
                        <p:cNvPr id="55316" name="Line 20"/>
                        <p:cNvSpPr>
                          <a:spLocks noChangeShapeType="1"/>
                        </p:cNvSpPr>
                        <p:nvPr userDrawn="1"/>
                      </p:nvSpPr>
                      <p:spPr bwMode="hidden">
                        <a:xfrm rot="1678521" flipH="1" flipV="1">
                          <a:off x="179" y="872"/>
                          <a:ext cx="1891" cy="1681"/>
                        </a:xfrm>
                        <a:prstGeom prst="line">
                          <a:avLst/>
                        </a:prstGeom>
                        <a:noFill/>
                        <a:ln w="9525">
                          <a:solidFill>
                            <a:schemeClr val="accent2"/>
                          </a:solidFill>
                          <a:round/>
                          <a:headEnd/>
                          <a:tailEnd/>
                        </a:ln>
                        <a:effectLst/>
                      </p:spPr>
                      <p:txBody>
                        <a:bodyPr/>
                        <a:lstStyle/>
                        <a:p>
                          <a:pPr>
                            <a:defRPr/>
                          </a:pPr>
                          <a:endParaRPr lang="sr-Latn-CS"/>
                        </a:p>
                      </p:txBody>
                    </p:sp>
                    <p:sp>
                      <p:nvSpPr>
                        <p:cNvPr id="55317" name="Line 21"/>
                        <p:cNvSpPr>
                          <a:spLocks noChangeShapeType="1"/>
                        </p:cNvSpPr>
                        <p:nvPr userDrawn="1"/>
                      </p:nvSpPr>
                      <p:spPr bwMode="hidden">
                        <a:xfrm rot="1678521" flipH="1" flipV="1">
                          <a:off x="-150" y="2329"/>
                          <a:ext cx="1806" cy="194"/>
                        </a:xfrm>
                        <a:prstGeom prst="line">
                          <a:avLst/>
                        </a:prstGeom>
                        <a:noFill/>
                        <a:ln w="9525">
                          <a:solidFill>
                            <a:schemeClr val="accent2"/>
                          </a:solidFill>
                          <a:round/>
                          <a:headEnd/>
                          <a:tailEnd/>
                        </a:ln>
                        <a:effectLst/>
                      </p:spPr>
                      <p:txBody>
                        <a:bodyPr/>
                        <a:lstStyle/>
                        <a:p>
                          <a:pPr>
                            <a:defRPr/>
                          </a:pPr>
                          <a:endParaRPr lang="sr-Latn-CS"/>
                        </a:p>
                      </p:txBody>
                    </p:sp>
                    <p:sp>
                      <p:nvSpPr>
                        <p:cNvPr id="55318" name="Line 22"/>
                        <p:cNvSpPr>
                          <a:spLocks noChangeShapeType="1"/>
                        </p:cNvSpPr>
                        <p:nvPr userDrawn="1"/>
                      </p:nvSpPr>
                      <p:spPr bwMode="hidden">
                        <a:xfrm rot="1678521" flipH="1" flipV="1">
                          <a:off x="-109" y="2514"/>
                          <a:ext cx="1720" cy="30"/>
                        </a:xfrm>
                        <a:prstGeom prst="line">
                          <a:avLst/>
                        </a:prstGeom>
                        <a:noFill/>
                        <a:ln w="9525">
                          <a:solidFill>
                            <a:schemeClr val="accent2"/>
                          </a:solidFill>
                          <a:round/>
                          <a:headEnd/>
                          <a:tailEnd/>
                        </a:ln>
                        <a:effectLst/>
                      </p:spPr>
                      <p:txBody>
                        <a:bodyPr/>
                        <a:lstStyle/>
                        <a:p>
                          <a:pPr>
                            <a:defRPr/>
                          </a:pPr>
                          <a:endParaRPr lang="sr-Latn-CS"/>
                        </a:p>
                      </p:txBody>
                    </p:sp>
                    <p:sp>
                      <p:nvSpPr>
                        <p:cNvPr id="55319" name="Line 23"/>
                        <p:cNvSpPr>
                          <a:spLocks noChangeShapeType="1"/>
                        </p:cNvSpPr>
                        <p:nvPr userDrawn="1"/>
                      </p:nvSpPr>
                      <p:spPr bwMode="hidden">
                        <a:xfrm rot="1678521" flipH="1">
                          <a:off x="545" y="2785"/>
                          <a:ext cx="849" cy="802"/>
                        </a:xfrm>
                        <a:prstGeom prst="line">
                          <a:avLst/>
                        </a:prstGeom>
                        <a:noFill/>
                        <a:ln w="9525">
                          <a:solidFill>
                            <a:schemeClr val="accent2"/>
                          </a:solidFill>
                          <a:round/>
                          <a:headEnd/>
                          <a:tailEnd/>
                        </a:ln>
                        <a:effectLst/>
                      </p:spPr>
                      <p:txBody>
                        <a:bodyPr/>
                        <a:lstStyle/>
                        <a:p>
                          <a:pPr>
                            <a:defRPr/>
                          </a:pPr>
                          <a:endParaRPr lang="sr-Latn-CS"/>
                        </a:p>
                      </p:txBody>
                    </p:sp>
                    <p:sp>
                      <p:nvSpPr>
                        <p:cNvPr id="55320" name="Line 24"/>
                        <p:cNvSpPr>
                          <a:spLocks noChangeShapeType="1"/>
                        </p:cNvSpPr>
                        <p:nvPr userDrawn="1"/>
                      </p:nvSpPr>
                      <p:spPr bwMode="hidden">
                        <a:xfrm rot="1678521" flipH="1">
                          <a:off x="168" y="2669"/>
                          <a:ext cx="1295" cy="560"/>
                        </a:xfrm>
                        <a:prstGeom prst="line">
                          <a:avLst/>
                        </a:prstGeom>
                        <a:noFill/>
                        <a:ln w="9525">
                          <a:solidFill>
                            <a:schemeClr val="accent2"/>
                          </a:solidFill>
                          <a:round/>
                          <a:headEnd/>
                          <a:tailEnd/>
                        </a:ln>
                        <a:effectLst/>
                      </p:spPr>
                      <p:txBody>
                        <a:bodyPr/>
                        <a:lstStyle/>
                        <a:p>
                          <a:pPr>
                            <a:defRPr/>
                          </a:pPr>
                          <a:endParaRPr lang="sr-Latn-CS"/>
                        </a:p>
                      </p:txBody>
                    </p:sp>
                    <p:sp>
                      <p:nvSpPr>
                        <p:cNvPr id="55321" name="Line 25"/>
                        <p:cNvSpPr>
                          <a:spLocks noChangeShapeType="1"/>
                        </p:cNvSpPr>
                        <p:nvPr userDrawn="1"/>
                      </p:nvSpPr>
                      <p:spPr bwMode="hidden">
                        <a:xfrm rot="1678521" flipH="1">
                          <a:off x="-34" y="2588"/>
                          <a:ext cx="1576" cy="245"/>
                        </a:xfrm>
                        <a:prstGeom prst="line">
                          <a:avLst/>
                        </a:prstGeom>
                        <a:noFill/>
                        <a:ln w="9525">
                          <a:solidFill>
                            <a:schemeClr val="accent2"/>
                          </a:solidFill>
                          <a:round/>
                          <a:headEnd/>
                          <a:tailEnd/>
                        </a:ln>
                        <a:effectLst/>
                      </p:spPr>
                      <p:txBody>
                        <a:bodyPr/>
                        <a:lstStyle/>
                        <a:p>
                          <a:pPr>
                            <a:defRPr/>
                          </a:pPr>
                          <a:endParaRPr lang="sr-Latn-CS"/>
                        </a:p>
                      </p:txBody>
                    </p:sp>
                    <p:sp>
                      <p:nvSpPr>
                        <p:cNvPr id="55322" name="Line 26"/>
                        <p:cNvSpPr>
                          <a:spLocks noChangeShapeType="1"/>
                        </p:cNvSpPr>
                        <p:nvPr userDrawn="1"/>
                      </p:nvSpPr>
                      <p:spPr bwMode="hidden">
                        <a:xfrm rot="1678521" flipH="1">
                          <a:off x="1201" y="2985"/>
                          <a:ext cx="141" cy="1041"/>
                        </a:xfrm>
                        <a:prstGeom prst="line">
                          <a:avLst/>
                        </a:prstGeom>
                        <a:noFill/>
                        <a:ln w="9525">
                          <a:solidFill>
                            <a:schemeClr val="accent2"/>
                          </a:solidFill>
                          <a:round/>
                          <a:headEnd/>
                          <a:tailEnd/>
                        </a:ln>
                        <a:effectLst/>
                      </p:spPr>
                      <p:txBody>
                        <a:bodyPr/>
                        <a:lstStyle/>
                        <a:p>
                          <a:pPr>
                            <a:defRPr/>
                          </a:pPr>
                          <a:endParaRPr lang="sr-Latn-CS"/>
                        </a:p>
                      </p:txBody>
                    </p:sp>
                    <p:sp>
                      <p:nvSpPr>
                        <p:cNvPr id="55323" name="Line 27"/>
                        <p:cNvSpPr>
                          <a:spLocks noChangeShapeType="1"/>
                        </p:cNvSpPr>
                        <p:nvPr userDrawn="1"/>
                      </p:nvSpPr>
                      <p:spPr bwMode="hidden">
                        <a:xfrm rot="1678521" flipH="1">
                          <a:off x="1292" y="3013"/>
                          <a:ext cx="47" cy="1058"/>
                        </a:xfrm>
                        <a:prstGeom prst="line">
                          <a:avLst/>
                        </a:prstGeom>
                        <a:noFill/>
                        <a:ln w="9525">
                          <a:solidFill>
                            <a:schemeClr val="accent2"/>
                          </a:solidFill>
                          <a:round/>
                          <a:headEnd/>
                          <a:tailEnd/>
                        </a:ln>
                        <a:effectLst/>
                      </p:spPr>
                      <p:txBody>
                        <a:bodyPr/>
                        <a:lstStyle/>
                        <a:p>
                          <a:pPr>
                            <a:defRPr/>
                          </a:pPr>
                          <a:endParaRPr lang="sr-Latn-CS"/>
                        </a:p>
                      </p:txBody>
                    </p:sp>
                    <p:sp>
                      <p:nvSpPr>
                        <p:cNvPr id="55324" name="Line 28"/>
                        <p:cNvSpPr>
                          <a:spLocks noChangeShapeType="1"/>
                        </p:cNvSpPr>
                        <p:nvPr userDrawn="1"/>
                      </p:nvSpPr>
                      <p:spPr bwMode="hidden">
                        <a:xfrm rot="1678521">
                          <a:off x="1331" y="3034"/>
                          <a:ext cx="47" cy="1081"/>
                        </a:xfrm>
                        <a:prstGeom prst="line">
                          <a:avLst/>
                        </a:prstGeom>
                        <a:noFill/>
                        <a:ln w="9525">
                          <a:solidFill>
                            <a:schemeClr val="accent2"/>
                          </a:solidFill>
                          <a:round/>
                          <a:headEnd/>
                          <a:tailEnd/>
                        </a:ln>
                        <a:effectLst/>
                      </p:spPr>
                      <p:txBody>
                        <a:bodyPr/>
                        <a:lstStyle/>
                        <a:p>
                          <a:pPr>
                            <a:defRPr/>
                          </a:pPr>
                          <a:endParaRPr lang="sr-Latn-CS"/>
                        </a:p>
                      </p:txBody>
                    </p:sp>
                    <p:sp>
                      <p:nvSpPr>
                        <p:cNvPr id="55325" name="Line 29"/>
                        <p:cNvSpPr>
                          <a:spLocks noChangeShapeType="1"/>
                        </p:cNvSpPr>
                        <p:nvPr userDrawn="1"/>
                      </p:nvSpPr>
                      <p:spPr bwMode="hidden">
                        <a:xfrm rot="1678521">
                          <a:off x="1325" y="3059"/>
                          <a:ext cx="145" cy="1101"/>
                        </a:xfrm>
                        <a:prstGeom prst="line">
                          <a:avLst/>
                        </a:prstGeom>
                        <a:noFill/>
                        <a:ln w="9525">
                          <a:solidFill>
                            <a:schemeClr val="accent2"/>
                          </a:solidFill>
                          <a:round/>
                          <a:headEnd/>
                          <a:tailEnd/>
                        </a:ln>
                        <a:effectLst/>
                      </p:spPr>
                      <p:txBody>
                        <a:bodyPr/>
                        <a:lstStyle/>
                        <a:p>
                          <a:pPr>
                            <a:defRPr/>
                          </a:pPr>
                          <a:endParaRPr lang="sr-Latn-CS"/>
                        </a:p>
                      </p:txBody>
                    </p:sp>
                    <p:sp>
                      <p:nvSpPr>
                        <p:cNvPr id="55326" name="Line 30"/>
                        <p:cNvSpPr>
                          <a:spLocks noChangeShapeType="1"/>
                        </p:cNvSpPr>
                        <p:nvPr userDrawn="1"/>
                      </p:nvSpPr>
                      <p:spPr bwMode="hidden">
                        <a:xfrm rot="1678521">
                          <a:off x="1320" y="3090"/>
                          <a:ext cx="255" cy="1124"/>
                        </a:xfrm>
                        <a:prstGeom prst="line">
                          <a:avLst/>
                        </a:prstGeom>
                        <a:noFill/>
                        <a:ln w="9525">
                          <a:solidFill>
                            <a:schemeClr val="accent2"/>
                          </a:solidFill>
                          <a:round/>
                          <a:headEnd/>
                          <a:tailEnd/>
                        </a:ln>
                        <a:effectLst/>
                      </p:spPr>
                      <p:txBody>
                        <a:bodyPr/>
                        <a:lstStyle/>
                        <a:p>
                          <a:pPr>
                            <a:defRPr/>
                          </a:pPr>
                          <a:endParaRPr lang="sr-Latn-CS"/>
                        </a:p>
                      </p:txBody>
                    </p:sp>
                    <p:sp>
                      <p:nvSpPr>
                        <p:cNvPr id="55327" name="Line 31"/>
                        <p:cNvSpPr>
                          <a:spLocks noChangeShapeType="1"/>
                        </p:cNvSpPr>
                        <p:nvPr userDrawn="1"/>
                      </p:nvSpPr>
                      <p:spPr bwMode="hidden">
                        <a:xfrm rot="1678521">
                          <a:off x="1314" y="3117"/>
                          <a:ext cx="365" cy="1143"/>
                        </a:xfrm>
                        <a:prstGeom prst="line">
                          <a:avLst/>
                        </a:prstGeom>
                        <a:noFill/>
                        <a:ln w="9525">
                          <a:solidFill>
                            <a:schemeClr val="accent2"/>
                          </a:solidFill>
                          <a:round/>
                          <a:headEnd/>
                          <a:tailEnd/>
                        </a:ln>
                        <a:effectLst/>
                      </p:spPr>
                      <p:txBody>
                        <a:bodyPr/>
                        <a:lstStyle/>
                        <a:p>
                          <a:pPr>
                            <a:defRPr/>
                          </a:pPr>
                          <a:endParaRPr lang="sr-Latn-CS"/>
                        </a:p>
                      </p:txBody>
                    </p:sp>
                    <p:sp>
                      <p:nvSpPr>
                        <p:cNvPr id="55328" name="Line 32"/>
                        <p:cNvSpPr>
                          <a:spLocks noChangeShapeType="1"/>
                        </p:cNvSpPr>
                        <p:nvPr userDrawn="1"/>
                      </p:nvSpPr>
                      <p:spPr bwMode="hidden">
                        <a:xfrm rot="1678521">
                          <a:off x="1337" y="3181"/>
                          <a:ext cx="567" cy="1073"/>
                        </a:xfrm>
                        <a:prstGeom prst="line">
                          <a:avLst/>
                        </a:prstGeom>
                        <a:noFill/>
                        <a:ln w="9525">
                          <a:solidFill>
                            <a:schemeClr val="accent2"/>
                          </a:solidFill>
                          <a:round/>
                          <a:headEnd/>
                          <a:tailEnd/>
                        </a:ln>
                        <a:effectLst/>
                      </p:spPr>
                      <p:txBody>
                        <a:bodyPr/>
                        <a:lstStyle/>
                        <a:p>
                          <a:pPr>
                            <a:defRPr/>
                          </a:pPr>
                          <a:endParaRPr lang="sr-Latn-CS"/>
                        </a:p>
                      </p:txBody>
                    </p:sp>
                    <p:sp>
                      <p:nvSpPr>
                        <p:cNvPr id="55329" name="Line 33"/>
                        <p:cNvSpPr>
                          <a:spLocks noChangeShapeType="1"/>
                        </p:cNvSpPr>
                        <p:nvPr userDrawn="1"/>
                      </p:nvSpPr>
                      <p:spPr bwMode="hidden">
                        <a:xfrm rot="1678521">
                          <a:off x="1354" y="3209"/>
                          <a:ext cx="663" cy="1019"/>
                        </a:xfrm>
                        <a:prstGeom prst="line">
                          <a:avLst/>
                        </a:prstGeom>
                        <a:noFill/>
                        <a:ln w="9525">
                          <a:solidFill>
                            <a:schemeClr val="accent2"/>
                          </a:solidFill>
                          <a:round/>
                          <a:headEnd/>
                          <a:tailEnd/>
                        </a:ln>
                        <a:effectLst/>
                      </p:spPr>
                      <p:txBody>
                        <a:bodyPr/>
                        <a:lstStyle/>
                        <a:p>
                          <a:pPr>
                            <a:defRPr/>
                          </a:pPr>
                          <a:endParaRPr lang="sr-Latn-CS"/>
                        </a:p>
                      </p:txBody>
                    </p:sp>
                    <p:sp>
                      <p:nvSpPr>
                        <p:cNvPr id="55330" name="Line 34"/>
                        <p:cNvSpPr>
                          <a:spLocks noChangeShapeType="1"/>
                        </p:cNvSpPr>
                        <p:nvPr userDrawn="1"/>
                      </p:nvSpPr>
                      <p:spPr bwMode="hidden">
                        <a:xfrm rot="1678521">
                          <a:off x="1375" y="3238"/>
                          <a:ext cx="745" cy="957"/>
                        </a:xfrm>
                        <a:prstGeom prst="line">
                          <a:avLst/>
                        </a:prstGeom>
                        <a:noFill/>
                        <a:ln w="9525">
                          <a:solidFill>
                            <a:schemeClr val="accent2"/>
                          </a:solidFill>
                          <a:round/>
                          <a:headEnd/>
                          <a:tailEnd/>
                        </a:ln>
                        <a:effectLst/>
                      </p:spPr>
                      <p:txBody>
                        <a:bodyPr/>
                        <a:lstStyle/>
                        <a:p>
                          <a:pPr>
                            <a:defRPr/>
                          </a:pPr>
                          <a:endParaRPr lang="sr-Latn-CS"/>
                        </a:p>
                      </p:txBody>
                    </p:sp>
                    <p:sp>
                      <p:nvSpPr>
                        <p:cNvPr id="55331" name="Line 35"/>
                        <p:cNvSpPr>
                          <a:spLocks noChangeShapeType="1"/>
                        </p:cNvSpPr>
                        <p:nvPr userDrawn="1"/>
                      </p:nvSpPr>
                      <p:spPr bwMode="hidden">
                        <a:xfrm rot="1678521">
                          <a:off x="1393" y="3266"/>
                          <a:ext cx="849" cy="909"/>
                        </a:xfrm>
                        <a:prstGeom prst="line">
                          <a:avLst/>
                        </a:prstGeom>
                        <a:noFill/>
                        <a:ln w="9525">
                          <a:solidFill>
                            <a:schemeClr val="accent2"/>
                          </a:solidFill>
                          <a:round/>
                          <a:headEnd/>
                          <a:tailEnd/>
                        </a:ln>
                        <a:effectLst/>
                      </p:spPr>
                      <p:txBody>
                        <a:bodyPr/>
                        <a:lstStyle/>
                        <a:p>
                          <a:pPr>
                            <a:defRPr/>
                          </a:pPr>
                          <a:endParaRPr lang="sr-Latn-CS"/>
                        </a:p>
                      </p:txBody>
                    </p:sp>
                    <p:sp>
                      <p:nvSpPr>
                        <p:cNvPr id="55332" name="Line 36"/>
                        <p:cNvSpPr>
                          <a:spLocks noChangeShapeType="1"/>
                        </p:cNvSpPr>
                        <p:nvPr userDrawn="1"/>
                      </p:nvSpPr>
                      <p:spPr bwMode="hidden">
                        <a:xfrm rot="1678521">
                          <a:off x="1412" y="3293"/>
                          <a:ext cx="950" cy="856"/>
                        </a:xfrm>
                        <a:prstGeom prst="line">
                          <a:avLst/>
                        </a:prstGeom>
                        <a:noFill/>
                        <a:ln w="9525">
                          <a:solidFill>
                            <a:schemeClr val="accent2"/>
                          </a:solidFill>
                          <a:round/>
                          <a:headEnd/>
                          <a:tailEnd/>
                        </a:ln>
                        <a:effectLst/>
                      </p:spPr>
                      <p:txBody>
                        <a:bodyPr/>
                        <a:lstStyle/>
                        <a:p>
                          <a:pPr>
                            <a:defRPr/>
                          </a:pPr>
                          <a:endParaRPr lang="sr-Latn-CS"/>
                        </a:p>
                      </p:txBody>
                    </p:sp>
                    <p:sp>
                      <p:nvSpPr>
                        <p:cNvPr id="55333" name="Line 37"/>
                        <p:cNvSpPr>
                          <a:spLocks noChangeShapeType="1"/>
                        </p:cNvSpPr>
                        <p:nvPr userDrawn="1"/>
                      </p:nvSpPr>
                      <p:spPr bwMode="hidden">
                        <a:xfrm rot="1678521">
                          <a:off x="1429" y="3321"/>
                          <a:ext cx="1056" cy="788"/>
                        </a:xfrm>
                        <a:prstGeom prst="line">
                          <a:avLst/>
                        </a:prstGeom>
                        <a:noFill/>
                        <a:ln w="9525">
                          <a:solidFill>
                            <a:schemeClr val="accent2"/>
                          </a:solidFill>
                          <a:round/>
                          <a:headEnd/>
                          <a:tailEnd/>
                        </a:ln>
                        <a:effectLst/>
                      </p:spPr>
                      <p:txBody>
                        <a:bodyPr/>
                        <a:lstStyle/>
                        <a:p>
                          <a:pPr>
                            <a:defRPr/>
                          </a:pPr>
                          <a:endParaRPr lang="sr-Latn-CS"/>
                        </a:p>
                      </p:txBody>
                    </p:sp>
                    <p:sp>
                      <p:nvSpPr>
                        <p:cNvPr id="55334" name="Line 38"/>
                        <p:cNvSpPr>
                          <a:spLocks noChangeShapeType="1"/>
                        </p:cNvSpPr>
                        <p:nvPr userDrawn="1"/>
                      </p:nvSpPr>
                      <p:spPr bwMode="hidden">
                        <a:xfrm rot="1678521">
                          <a:off x="1452" y="3356"/>
                          <a:ext cx="1173" cy="727"/>
                        </a:xfrm>
                        <a:prstGeom prst="line">
                          <a:avLst/>
                        </a:prstGeom>
                        <a:noFill/>
                        <a:ln w="9525">
                          <a:solidFill>
                            <a:schemeClr val="accent2"/>
                          </a:solidFill>
                          <a:round/>
                          <a:headEnd/>
                          <a:tailEnd/>
                        </a:ln>
                        <a:effectLst/>
                      </p:spPr>
                      <p:txBody>
                        <a:bodyPr/>
                        <a:lstStyle/>
                        <a:p>
                          <a:pPr>
                            <a:defRPr/>
                          </a:pPr>
                          <a:endParaRPr lang="sr-Latn-CS"/>
                        </a:p>
                      </p:txBody>
                    </p:sp>
                    <p:sp>
                      <p:nvSpPr>
                        <p:cNvPr id="55335" name="Line 39"/>
                        <p:cNvSpPr>
                          <a:spLocks noChangeShapeType="1"/>
                        </p:cNvSpPr>
                        <p:nvPr userDrawn="1"/>
                      </p:nvSpPr>
                      <p:spPr bwMode="hidden">
                        <a:xfrm rot="1678521">
                          <a:off x="1469" y="3388"/>
                          <a:ext cx="1315" cy="665"/>
                        </a:xfrm>
                        <a:prstGeom prst="line">
                          <a:avLst/>
                        </a:prstGeom>
                        <a:noFill/>
                        <a:ln w="9525">
                          <a:solidFill>
                            <a:schemeClr val="accent2"/>
                          </a:solidFill>
                          <a:round/>
                          <a:headEnd/>
                          <a:tailEnd/>
                        </a:ln>
                        <a:effectLst/>
                      </p:spPr>
                      <p:txBody>
                        <a:bodyPr/>
                        <a:lstStyle/>
                        <a:p>
                          <a:pPr>
                            <a:defRPr/>
                          </a:pPr>
                          <a:endParaRPr lang="sr-Latn-CS"/>
                        </a:p>
                      </p:txBody>
                    </p:sp>
                    <p:sp>
                      <p:nvSpPr>
                        <p:cNvPr id="55336" name="Line 40"/>
                        <p:cNvSpPr>
                          <a:spLocks noChangeShapeType="1"/>
                        </p:cNvSpPr>
                        <p:nvPr userDrawn="1"/>
                      </p:nvSpPr>
                      <p:spPr bwMode="hidden">
                        <a:xfrm rot="1678521">
                          <a:off x="1493" y="3426"/>
                          <a:ext cx="1469" cy="585"/>
                        </a:xfrm>
                        <a:prstGeom prst="line">
                          <a:avLst/>
                        </a:prstGeom>
                        <a:noFill/>
                        <a:ln w="9525">
                          <a:solidFill>
                            <a:schemeClr val="accent2"/>
                          </a:solidFill>
                          <a:round/>
                          <a:headEnd/>
                          <a:tailEnd/>
                        </a:ln>
                        <a:effectLst/>
                      </p:spPr>
                      <p:txBody>
                        <a:bodyPr/>
                        <a:lstStyle/>
                        <a:p>
                          <a:pPr>
                            <a:defRPr/>
                          </a:pPr>
                          <a:endParaRPr lang="sr-Latn-CS"/>
                        </a:p>
                      </p:txBody>
                    </p:sp>
                    <p:sp>
                      <p:nvSpPr>
                        <p:cNvPr id="55337" name="Line 41"/>
                        <p:cNvSpPr>
                          <a:spLocks noChangeShapeType="1"/>
                        </p:cNvSpPr>
                        <p:nvPr userDrawn="1"/>
                      </p:nvSpPr>
                      <p:spPr bwMode="hidden">
                        <a:xfrm rot="1678521">
                          <a:off x="1511" y="3464"/>
                          <a:ext cx="1649" cy="495"/>
                        </a:xfrm>
                        <a:prstGeom prst="line">
                          <a:avLst/>
                        </a:prstGeom>
                        <a:noFill/>
                        <a:ln w="9525">
                          <a:solidFill>
                            <a:schemeClr val="accent2"/>
                          </a:solidFill>
                          <a:round/>
                          <a:headEnd/>
                          <a:tailEnd/>
                        </a:ln>
                        <a:effectLst/>
                      </p:spPr>
                      <p:txBody>
                        <a:bodyPr/>
                        <a:lstStyle/>
                        <a:p>
                          <a:pPr>
                            <a:defRPr/>
                          </a:pPr>
                          <a:endParaRPr lang="sr-Latn-CS"/>
                        </a:p>
                      </p:txBody>
                    </p:sp>
                    <p:sp>
                      <p:nvSpPr>
                        <p:cNvPr id="55338" name="Line 42"/>
                        <p:cNvSpPr>
                          <a:spLocks noChangeShapeType="1"/>
                        </p:cNvSpPr>
                        <p:nvPr userDrawn="1"/>
                      </p:nvSpPr>
                      <p:spPr bwMode="hidden">
                        <a:xfrm rot="1678521">
                          <a:off x="1528" y="3518"/>
                          <a:ext cx="1885" cy="380"/>
                        </a:xfrm>
                        <a:prstGeom prst="line">
                          <a:avLst/>
                        </a:prstGeom>
                        <a:noFill/>
                        <a:ln w="9525">
                          <a:solidFill>
                            <a:schemeClr val="accent2"/>
                          </a:solidFill>
                          <a:round/>
                          <a:headEnd/>
                          <a:tailEnd/>
                        </a:ln>
                        <a:effectLst/>
                      </p:spPr>
                      <p:txBody>
                        <a:bodyPr/>
                        <a:lstStyle/>
                        <a:p>
                          <a:pPr>
                            <a:defRPr/>
                          </a:pPr>
                          <a:endParaRPr lang="sr-Latn-CS"/>
                        </a:p>
                      </p:txBody>
                    </p:sp>
                    <p:sp>
                      <p:nvSpPr>
                        <p:cNvPr id="55339" name="Line 43"/>
                        <p:cNvSpPr>
                          <a:spLocks noChangeShapeType="1"/>
                        </p:cNvSpPr>
                        <p:nvPr userDrawn="1"/>
                      </p:nvSpPr>
                      <p:spPr bwMode="hidden">
                        <a:xfrm rot="1678521">
                          <a:off x="1552" y="3586"/>
                          <a:ext cx="2168" cy="240"/>
                        </a:xfrm>
                        <a:prstGeom prst="line">
                          <a:avLst/>
                        </a:prstGeom>
                        <a:noFill/>
                        <a:ln w="9525">
                          <a:solidFill>
                            <a:schemeClr val="accent2"/>
                          </a:solidFill>
                          <a:round/>
                          <a:headEnd/>
                          <a:tailEnd/>
                        </a:ln>
                        <a:effectLst/>
                      </p:spPr>
                      <p:txBody>
                        <a:bodyPr/>
                        <a:lstStyle/>
                        <a:p>
                          <a:pPr>
                            <a:defRPr/>
                          </a:pPr>
                          <a:endParaRPr lang="sr-Latn-CS"/>
                        </a:p>
                      </p:txBody>
                    </p:sp>
                    <p:sp>
                      <p:nvSpPr>
                        <p:cNvPr id="55340" name="Line 44"/>
                        <p:cNvSpPr>
                          <a:spLocks noChangeShapeType="1"/>
                        </p:cNvSpPr>
                        <p:nvPr userDrawn="1"/>
                      </p:nvSpPr>
                      <p:spPr bwMode="hidden">
                        <a:xfrm rot="1678521">
                          <a:off x="1577" y="3670"/>
                          <a:ext cx="2528" cy="60"/>
                        </a:xfrm>
                        <a:prstGeom prst="line">
                          <a:avLst/>
                        </a:prstGeom>
                        <a:noFill/>
                        <a:ln w="9525">
                          <a:solidFill>
                            <a:schemeClr val="accent2"/>
                          </a:solidFill>
                          <a:round/>
                          <a:headEnd/>
                          <a:tailEnd/>
                        </a:ln>
                        <a:effectLst/>
                      </p:spPr>
                      <p:txBody>
                        <a:bodyPr/>
                        <a:lstStyle/>
                        <a:p>
                          <a:pPr>
                            <a:defRPr/>
                          </a:pPr>
                          <a:endParaRPr lang="sr-Latn-CS"/>
                        </a:p>
                      </p:txBody>
                    </p:sp>
                    <p:sp>
                      <p:nvSpPr>
                        <p:cNvPr id="55341" name="Line 45"/>
                        <p:cNvSpPr>
                          <a:spLocks noChangeShapeType="1"/>
                        </p:cNvSpPr>
                        <p:nvPr userDrawn="1"/>
                      </p:nvSpPr>
                      <p:spPr bwMode="hidden">
                        <a:xfrm rot="1678521" flipV="1">
                          <a:off x="1621" y="3545"/>
                          <a:ext cx="2730" cy="176"/>
                        </a:xfrm>
                        <a:prstGeom prst="line">
                          <a:avLst/>
                        </a:prstGeom>
                        <a:noFill/>
                        <a:ln w="9525">
                          <a:solidFill>
                            <a:schemeClr val="accent2"/>
                          </a:solidFill>
                          <a:round/>
                          <a:headEnd/>
                          <a:tailEnd/>
                        </a:ln>
                        <a:effectLst/>
                      </p:spPr>
                      <p:txBody>
                        <a:bodyPr/>
                        <a:lstStyle/>
                        <a:p>
                          <a:pPr>
                            <a:defRPr/>
                          </a:pPr>
                          <a:endParaRPr lang="sr-Latn-CS"/>
                        </a:p>
                      </p:txBody>
                    </p:sp>
                    <p:sp>
                      <p:nvSpPr>
                        <p:cNvPr id="55342" name="Line 46"/>
                        <p:cNvSpPr>
                          <a:spLocks noChangeShapeType="1"/>
                        </p:cNvSpPr>
                        <p:nvPr userDrawn="1"/>
                      </p:nvSpPr>
                      <p:spPr bwMode="hidden">
                        <a:xfrm rot="1678521" flipV="1">
                          <a:off x="1682" y="3297"/>
                          <a:ext cx="2635" cy="404"/>
                        </a:xfrm>
                        <a:prstGeom prst="line">
                          <a:avLst/>
                        </a:prstGeom>
                        <a:noFill/>
                        <a:ln w="9525">
                          <a:solidFill>
                            <a:schemeClr val="accent2"/>
                          </a:solidFill>
                          <a:round/>
                          <a:headEnd/>
                          <a:tailEnd/>
                        </a:ln>
                        <a:effectLst/>
                      </p:spPr>
                      <p:txBody>
                        <a:bodyPr/>
                        <a:lstStyle/>
                        <a:p>
                          <a:pPr>
                            <a:defRPr/>
                          </a:pPr>
                          <a:endParaRPr lang="sr-Latn-CS"/>
                        </a:p>
                      </p:txBody>
                    </p:sp>
                    <p:sp>
                      <p:nvSpPr>
                        <p:cNvPr id="55343" name="Line 47"/>
                        <p:cNvSpPr>
                          <a:spLocks noChangeShapeType="1"/>
                        </p:cNvSpPr>
                        <p:nvPr userDrawn="1"/>
                      </p:nvSpPr>
                      <p:spPr bwMode="hidden">
                        <a:xfrm rot="1678521" flipV="1">
                          <a:off x="1782" y="2845"/>
                          <a:ext cx="2370" cy="789"/>
                        </a:xfrm>
                        <a:prstGeom prst="line">
                          <a:avLst/>
                        </a:prstGeom>
                        <a:noFill/>
                        <a:ln w="9525">
                          <a:solidFill>
                            <a:schemeClr val="accent2"/>
                          </a:solidFill>
                          <a:round/>
                          <a:headEnd/>
                          <a:tailEnd/>
                        </a:ln>
                        <a:effectLst/>
                      </p:spPr>
                      <p:txBody>
                        <a:bodyPr/>
                        <a:lstStyle/>
                        <a:p>
                          <a:pPr>
                            <a:defRPr/>
                          </a:pPr>
                          <a:endParaRPr lang="sr-Latn-CS"/>
                        </a:p>
                      </p:txBody>
                    </p:sp>
                    <p:sp>
                      <p:nvSpPr>
                        <p:cNvPr id="55344" name="Line 48"/>
                        <p:cNvSpPr>
                          <a:spLocks noChangeShapeType="1"/>
                        </p:cNvSpPr>
                        <p:nvPr userDrawn="1"/>
                      </p:nvSpPr>
                      <p:spPr bwMode="hidden">
                        <a:xfrm rot="1678521" flipV="1">
                          <a:off x="1960" y="1992"/>
                          <a:ext cx="1530" cy="1443"/>
                        </a:xfrm>
                        <a:prstGeom prst="line">
                          <a:avLst/>
                        </a:prstGeom>
                        <a:noFill/>
                        <a:ln w="9525">
                          <a:solidFill>
                            <a:schemeClr val="accent2"/>
                          </a:solidFill>
                          <a:round/>
                          <a:headEnd/>
                          <a:tailEnd/>
                        </a:ln>
                        <a:effectLst/>
                      </p:spPr>
                      <p:txBody>
                        <a:bodyPr/>
                        <a:lstStyle/>
                        <a:p>
                          <a:pPr>
                            <a:defRPr/>
                          </a:pPr>
                          <a:endParaRPr lang="sr-Latn-CS"/>
                        </a:p>
                      </p:txBody>
                    </p:sp>
                    <p:sp>
                      <p:nvSpPr>
                        <p:cNvPr id="55345" name="Line 49"/>
                        <p:cNvSpPr>
                          <a:spLocks noChangeShapeType="1"/>
                        </p:cNvSpPr>
                        <p:nvPr userDrawn="1"/>
                      </p:nvSpPr>
                      <p:spPr bwMode="hidden">
                        <a:xfrm rot="1678521" flipV="1">
                          <a:off x="2014" y="1727"/>
                          <a:ext cx="1219" cy="1629"/>
                        </a:xfrm>
                        <a:prstGeom prst="line">
                          <a:avLst/>
                        </a:prstGeom>
                        <a:noFill/>
                        <a:ln w="9525">
                          <a:solidFill>
                            <a:schemeClr val="accent2"/>
                          </a:solidFill>
                          <a:round/>
                          <a:headEnd/>
                          <a:tailEnd/>
                        </a:ln>
                        <a:effectLst/>
                      </p:spPr>
                      <p:txBody>
                        <a:bodyPr/>
                        <a:lstStyle/>
                        <a:p>
                          <a:pPr>
                            <a:defRPr/>
                          </a:pPr>
                          <a:endParaRPr lang="sr-Latn-CS"/>
                        </a:p>
                      </p:txBody>
                    </p:sp>
                    <p:sp>
                      <p:nvSpPr>
                        <p:cNvPr id="55346" name="Freeform 50"/>
                        <p:cNvSpPr>
                          <a:spLocks/>
                        </p:cNvSpPr>
                        <p:nvPr userDrawn="1"/>
                      </p:nvSpPr>
                      <p:spPr bwMode="hidden">
                        <a:xfrm>
                          <a:off x="0" y="2548"/>
                          <a:ext cx="1542" cy="1768"/>
                        </a:xfrm>
                        <a:custGeom>
                          <a:avLst/>
                          <a:gdLst/>
                          <a:ahLst/>
                          <a:cxnLst>
                            <a:cxn ang="0">
                              <a:pos x="909" y="1264"/>
                            </a:cxn>
                            <a:cxn ang="0">
                              <a:pos x="1058" y="1402"/>
                            </a:cxn>
                            <a:cxn ang="0">
                              <a:pos x="1214" y="1528"/>
                            </a:cxn>
                            <a:cxn ang="0">
                              <a:pos x="1369" y="1654"/>
                            </a:cxn>
                            <a:cxn ang="0">
                              <a:pos x="1531" y="1768"/>
                            </a:cxn>
                            <a:cxn ang="0">
                              <a:pos x="1537" y="1768"/>
                            </a:cxn>
                            <a:cxn ang="0">
                              <a:pos x="1375" y="1654"/>
                            </a:cxn>
                            <a:cxn ang="0">
                              <a:pos x="1220" y="1534"/>
                            </a:cxn>
                            <a:cxn ang="0">
                              <a:pos x="1064" y="1402"/>
                            </a:cxn>
                            <a:cxn ang="0">
                              <a:pos x="915" y="1258"/>
                            </a:cxn>
                            <a:cxn ang="0">
                              <a:pos x="765" y="1115"/>
                            </a:cxn>
                            <a:cxn ang="0">
                              <a:pos x="628" y="959"/>
                            </a:cxn>
                            <a:cxn ang="0">
                              <a:pos x="496" y="803"/>
                            </a:cxn>
                            <a:cxn ang="0">
                              <a:pos x="377" y="647"/>
                            </a:cxn>
                            <a:cxn ang="0">
                              <a:pos x="269" y="485"/>
                            </a:cxn>
                            <a:cxn ang="0">
                              <a:pos x="167" y="323"/>
                            </a:cxn>
                            <a:cxn ang="0">
                              <a:pos x="78" y="161"/>
                            </a:cxn>
                            <a:cxn ang="0">
                              <a:pos x="0" y="0"/>
                            </a:cxn>
                            <a:cxn ang="0">
                              <a:pos x="0" y="12"/>
                            </a:cxn>
                            <a:cxn ang="0">
                              <a:pos x="78" y="173"/>
                            </a:cxn>
                            <a:cxn ang="0">
                              <a:pos x="167" y="335"/>
                            </a:cxn>
                            <a:cxn ang="0">
                              <a:pos x="269" y="491"/>
                            </a:cxn>
                            <a:cxn ang="0">
                              <a:pos x="377" y="653"/>
                            </a:cxn>
                            <a:cxn ang="0">
                              <a:pos x="496" y="809"/>
                            </a:cxn>
                            <a:cxn ang="0">
                              <a:pos x="628" y="965"/>
                            </a:cxn>
                            <a:cxn ang="0">
                              <a:pos x="765" y="1121"/>
                            </a:cxn>
                            <a:cxn ang="0">
                              <a:pos x="909" y="1264"/>
                            </a:cxn>
                            <a:cxn ang="0">
                              <a:pos x="909" y="1264"/>
                            </a:cxn>
                          </a:cxnLst>
                          <a:rect l="0" t="0" r="r" b="b"/>
                          <a:pathLst>
                            <a:path w="1537" h="1768">
                              <a:moveTo>
                                <a:pt x="909" y="1264"/>
                              </a:moveTo>
                              <a:lnTo>
                                <a:pt x="1058" y="1402"/>
                              </a:lnTo>
                              <a:lnTo>
                                <a:pt x="1214" y="1528"/>
                              </a:lnTo>
                              <a:lnTo>
                                <a:pt x="1369" y="1654"/>
                              </a:lnTo>
                              <a:lnTo>
                                <a:pt x="1531" y="1768"/>
                              </a:lnTo>
                              <a:lnTo>
                                <a:pt x="1537" y="1768"/>
                              </a:lnTo>
                              <a:lnTo>
                                <a:pt x="1375" y="1654"/>
                              </a:lnTo>
                              <a:lnTo>
                                <a:pt x="1220" y="1534"/>
                              </a:lnTo>
                              <a:lnTo>
                                <a:pt x="1064" y="1402"/>
                              </a:lnTo>
                              <a:lnTo>
                                <a:pt x="915" y="1258"/>
                              </a:lnTo>
                              <a:lnTo>
                                <a:pt x="765" y="1115"/>
                              </a:lnTo>
                              <a:lnTo>
                                <a:pt x="628" y="959"/>
                              </a:lnTo>
                              <a:lnTo>
                                <a:pt x="496" y="803"/>
                              </a:lnTo>
                              <a:lnTo>
                                <a:pt x="377" y="647"/>
                              </a:lnTo>
                              <a:lnTo>
                                <a:pt x="269" y="485"/>
                              </a:lnTo>
                              <a:lnTo>
                                <a:pt x="167" y="323"/>
                              </a:lnTo>
                              <a:lnTo>
                                <a:pt x="78" y="161"/>
                              </a:lnTo>
                              <a:lnTo>
                                <a:pt x="0" y="0"/>
                              </a:lnTo>
                              <a:lnTo>
                                <a:pt x="0" y="12"/>
                              </a:lnTo>
                              <a:lnTo>
                                <a:pt x="78" y="173"/>
                              </a:lnTo>
                              <a:lnTo>
                                <a:pt x="167" y="335"/>
                              </a:lnTo>
                              <a:lnTo>
                                <a:pt x="269" y="491"/>
                              </a:lnTo>
                              <a:lnTo>
                                <a:pt x="377" y="653"/>
                              </a:lnTo>
                              <a:lnTo>
                                <a:pt x="496" y="809"/>
                              </a:lnTo>
                              <a:lnTo>
                                <a:pt x="628" y="965"/>
                              </a:lnTo>
                              <a:lnTo>
                                <a:pt x="765" y="1121"/>
                              </a:lnTo>
                              <a:lnTo>
                                <a:pt x="909" y="1264"/>
                              </a:lnTo>
                              <a:lnTo>
                                <a:pt x="909" y="1264"/>
                              </a:lnTo>
                              <a:close/>
                            </a:path>
                          </a:pathLst>
                        </a:custGeom>
                        <a:solidFill>
                          <a:schemeClr val="accent2"/>
                        </a:solidFill>
                        <a:ln w="9525">
                          <a:solidFill>
                            <a:schemeClr val="accent2"/>
                          </a:solidFill>
                          <a:round/>
                          <a:headEnd/>
                          <a:tailEnd/>
                        </a:ln>
                      </p:spPr>
                      <p:txBody>
                        <a:bodyPr/>
                        <a:lstStyle/>
                        <a:p>
                          <a:pPr>
                            <a:defRPr/>
                          </a:pPr>
                          <a:endParaRPr lang="sr-Latn-CS"/>
                        </a:p>
                      </p:txBody>
                    </p:sp>
                    <p:grpSp>
                      <p:nvGrpSpPr>
                        <p:cNvPr id="1106" name="Group 51"/>
                        <p:cNvGrpSpPr>
                          <a:grpSpLocks/>
                        </p:cNvGrpSpPr>
                        <p:nvPr userDrawn="1"/>
                      </p:nvGrpSpPr>
                      <p:grpSpPr bwMode="auto">
                        <a:xfrm>
                          <a:off x="0" y="1812"/>
                          <a:ext cx="3672" cy="2049"/>
                          <a:chOff x="5" y="1816"/>
                          <a:chExt cx="3672" cy="2049"/>
                        </a:xfrm>
                      </p:grpSpPr>
                      <p:sp>
                        <p:nvSpPr>
                          <p:cNvPr id="55348" name="Oval 52"/>
                          <p:cNvSpPr>
                            <a:spLocks noChangeArrowheads="1"/>
                          </p:cNvSpPr>
                          <p:nvPr userDrawn="1"/>
                        </p:nvSpPr>
                        <p:spPr bwMode="hidden">
                          <a:xfrm rot="-2819839">
                            <a:off x="1544" y="2871"/>
                            <a:ext cx="161" cy="280"/>
                          </a:xfrm>
                          <a:prstGeom prst="ellipse">
                            <a:avLst/>
                          </a:prstGeom>
                          <a:noFill/>
                          <a:ln w="9525">
                            <a:solidFill>
                              <a:schemeClr val="accent2"/>
                            </a:solidFill>
                            <a:round/>
                            <a:headEnd/>
                            <a:tailEnd/>
                          </a:ln>
                          <a:effectLst/>
                        </p:spPr>
                        <p:txBody>
                          <a:bodyPr wrap="none" anchor="ctr"/>
                          <a:lstStyle/>
                          <a:p>
                            <a:pPr>
                              <a:defRPr/>
                            </a:pPr>
                            <a:endParaRPr lang="sr-Latn-CS"/>
                          </a:p>
                        </p:txBody>
                      </p:sp>
                      <p:sp>
                        <p:nvSpPr>
                          <p:cNvPr id="55349" name="Oval 53"/>
                          <p:cNvSpPr>
                            <a:spLocks noChangeArrowheads="1"/>
                          </p:cNvSpPr>
                          <p:nvPr userDrawn="1"/>
                        </p:nvSpPr>
                        <p:spPr bwMode="hidden">
                          <a:xfrm rot="-2819839">
                            <a:off x="1490" y="2750"/>
                            <a:ext cx="281" cy="503"/>
                          </a:xfrm>
                          <a:prstGeom prst="ellipse">
                            <a:avLst/>
                          </a:prstGeom>
                          <a:noFill/>
                          <a:ln w="9525">
                            <a:solidFill>
                              <a:schemeClr val="accent2"/>
                            </a:solidFill>
                            <a:round/>
                            <a:headEnd/>
                            <a:tailEnd/>
                          </a:ln>
                          <a:effectLst/>
                        </p:spPr>
                        <p:txBody>
                          <a:bodyPr wrap="none" anchor="ctr"/>
                          <a:lstStyle/>
                          <a:p>
                            <a:pPr>
                              <a:defRPr/>
                            </a:pPr>
                            <a:endParaRPr lang="sr-Latn-CS"/>
                          </a:p>
                        </p:txBody>
                      </p:sp>
                      <p:sp>
                        <p:nvSpPr>
                          <p:cNvPr id="55350" name="Oval 54"/>
                          <p:cNvSpPr>
                            <a:spLocks noChangeArrowheads="1"/>
                          </p:cNvSpPr>
                          <p:nvPr userDrawn="1"/>
                        </p:nvSpPr>
                        <p:spPr bwMode="hidden">
                          <a:xfrm rot="-2819839">
                            <a:off x="1415" y="2563"/>
                            <a:ext cx="471" cy="813"/>
                          </a:xfrm>
                          <a:prstGeom prst="ellipse">
                            <a:avLst/>
                          </a:prstGeom>
                          <a:noFill/>
                          <a:ln w="9525">
                            <a:solidFill>
                              <a:schemeClr val="accent2"/>
                            </a:solidFill>
                            <a:round/>
                            <a:headEnd/>
                            <a:tailEnd/>
                          </a:ln>
                          <a:effectLst/>
                        </p:spPr>
                        <p:txBody>
                          <a:bodyPr wrap="none" anchor="ctr"/>
                          <a:lstStyle/>
                          <a:p>
                            <a:pPr>
                              <a:defRPr/>
                            </a:pPr>
                            <a:endParaRPr lang="sr-Latn-CS"/>
                          </a:p>
                        </p:txBody>
                      </p:sp>
                      <p:sp>
                        <p:nvSpPr>
                          <p:cNvPr id="55351" name="Oval 55"/>
                          <p:cNvSpPr>
                            <a:spLocks noChangeArrowheads="1"/>
                          </p:cNvSpPr>
                          <p:nvPr userDrawn="1"/>
                        </p:nvSpPr>
                        <p:spPr bwMode="hidden">
                          <a:xfrm rot="-2819839">
                            <a:off x="1357" y="2400"/>
                            <a:ext cx="623" cy="1129"/>
                          </a:xfrm>
                          <a:prstGeom prst="ellipse">
                            <a:avLst/>
                          </a:prstGeom>
                          <a:noFill/>
                          <a:ln w="9525">
                            <a:solidFill>
                              <a:schemeClr val="accent2"/>
                            </a:solidFill>
                            <a:round/>
                            <a:headEnd/>
                            <a:tailEnd/>
                          </a:ln>
                          <a:effectLst/>
                        </p:spPr>
                        <p:txBody>
                          <a:bodyPr wrap="none" anchor="ctr"/>
                          <a:lstStyle/>
                          <a:p>
                            <a:pPr>
                              <a:defRPr/>
                            </a:pPr>
                            <a:endParaRPr lang="sr-Latn-CS"/>
                          </a:p>
                        </p:txBody>
                      </p:sp>
                      <p:sp>
                        <p:nvSpPr>
                          <p:cNvPr id="55352" name="Oval 56"/>
                          <p:cNvSpPr>
                            <a:spLocks noChangeArrowheads="1"/>
                          </p:cNvSpPr>
                          <p:nvPr userDrawn="1"/>
                        </p:nvSpPr>
                        <p:spPr bwMode="hidden">
                          <a:xfrm rot="-2819839">
                            <a:off x="1294" y="2200"/>
                            <a:ext cx="786" cy="1467"/>
                          </a:xfrm>
                          <a:prstGeom prst="ellipse">
                            <a:avLst/>
                          </a:prstGeom>
                          <a:noFill/>
                          <a:ln w="9525">
                            <a:solidFill>
                              <a:schemeClr val="accent2"/>
                            </a:solidFill>
                            <a:round/>
                            <a:headEnd/>
                            <a:tailEnd/>
                          </a:ln>
                          <a:effectLst/>
                        </p:spPr>
                        <p:txBody>
                          <a:bodyPr wrap="none" anchor="ctr"/>
                          <a:lstStyle/>
                          <a:p>
                            <a:pPr>
                              <a:defRPr/>
                            </a:pPr>
                            <a:endParaRPr lang="sr-Latn-CS"/>
                          </a:p>
                        </p:txBody>
                      </p:sp>
                      <p:sp>
                        <p:nvSpPr>
                          <p:cNvPr id="55353" name="Oval 57"/>
                          <p:cNvSpPr>
                            <a:spLocks noChangeArrowheads="1"/>
                          </p:cNvSpPr>
                          <p:nvPr userDrawn="1"/>
                        </p:nvSpPr>
                        <p:spPr bwMode="hidden">
                          <a:xfrm rot="-2819839">
                            <a:off x="1238" y="2040"/>
                            <a:ext cx="972" cy="1779"/>
                          </a:xfrm>
                          <a:prstGeom prst="ellipse">
                            <a:avLst/>
                          </a:prstGeom>
                          <a:noFill/>
                          <a:ln w="9525">
                            <a:solidFill>
                              <a:schemeClr val="accent2"/>
                            </a:solidFill>
                            <a:round/>
                            <a:headEnd/>
                            <a:tailEnd/>
                          </a:ln>
                          <a:effectLst/>
                        </p:spPr>
                        <p:txBody>
                          <a:bodyPr wrap="none" anchor="ctr"/>
                          <a:lstStyle/>
                          <a:p>
                            <a:pPr>
                              <a:defRPr/>
                            </a:pPr>
                            <a:endParaRPr lang="sr-Latn-CS"/>
                          </a:p>
                        </p:txBody>
                      </p:sp>
                      <p:sp>
                        <p:nvSpPr>
                          <p:cNvPr id="55354" name="Oval 58"/>
                          <p:cNvSpPr>
                            <a:spLocks noChangeArrowheads="1"/>
                          </p:cNvSpPr>
                          <p:nvPr userDrawn="1"/>
                        </p:nvSpPr>
                        <p:spPr bwMode="hidden">
                          <a:xfrm rot="-2819839">
                            <a:off x="1156" y="1867"/>
                            <a:ext cx="1167" cy="2094"/>
                          </a:xfrm>
                          <a:prstGeom prst="ellipse">
                            <a:avLst/>
                          </a:prstGeom>
                          <a:noFill/>
                          <a:ln w="9525">
                            <a:solidFill>
                              <a:schemeClr val="accent2"/>
                            </a:solidFill>
                            <a:round/>
                            <a:headEnd/>
                            <a:tailEnd/>
                          </a:ln>
                          <a:effectLst/>
                        </p:spPr>
                        <p:txBody>
                          <a:bodyPr wrap="none" anchor="ctr"/>
                          <a:lstStyle/>
                          <a:p>
                            <a:pPr>
                              <a:defRPr/>
                            </a:pPr>
                            <a:endParaRPr lang="sr-Latn-CS"/>
                          </a:p>
                        </p:txBody>
                      </p:sp>
                      <p:sp>
                        <p:nvSpPr>
                          <p:cNvPr id="55355" name="Oval 59"/>
                          <p:cNvSpPr>
                            <a:spLocks noChangeArrowheads="1"/>
                          </p:cNvSpPr>
                          <p:nvPr userDrawn="1"/>
                        </p:nvSpPr>
                        <p:spPr bwMode="hidden">
                          <a:xfrm rot="-2819839">
                            <a:off x="1085" y="1698"/>
                            <a:ext cx="1346" cy="2398"/>
                          </a:xfrm>
                          <a:prstGeom prst="ellipse">
                            <a:avLst/>
                          </a:prstGeom>
                          <a:noFill/>
                          <a:ln w="9525">
                            <a:solidFill>
                              <a:schemeClr val="accent2"/>
                            </a:solidFill>
                            <a:round/>
                            <a:headEnd/>
                            <a:tailEnd/>
                          </a:ln>
                          <a:effectLst/>
                        </p:spPr>
                        <p:txBody>
                          <a:bodyPr wrap="none" anchor="ctr"/>
                          <a:lstStyle/>
                          <a:p>
                            <a:pPr>
                              <a:defRPr/>
                            </a:pPr>
                            <a:endParaRPr lang="sr-Latn-CS"/>
                          </a:p>
                        </p:txBody>
                      </p:sp>
                      <p:sp>
                        <p:nvSpPr>
                          <p:cNvPr id="55356" name="Oval 60"/>
                          <p:cNvSpPr>
                            <a:spLocks noChangeArrowheads="1"/>
                          </p:cNvSpPr>
                          <p:nvPr userDrawn="1"/>
                        </p:nvSpPr>
                        <p:spPr bwMode="hidden">
                          <a:xfrm rot="-2819839">
                            <a:off x="999" y="1538"/>
                            <a:ext cx="1563" cy="2696"/>
                          </a:xfrm>
                          <a:prstGeom prst="ellipse">
                            <a:avLst/>
                          </a:prstGeom>
                          <a:noFill/>
                          <a:ln w="9525">
                            <a:solidFill>
                              <a:schemeClr val="accent2"/>
                            </a:solidFill>
                            <a:round/>
                            <a:headEnd/>
                            <a:tailEnd/>
                          </a:ln>
                          <a:effectLst/>
                        </p:spPr>
                        <p:txBody>
                          <a:bodyPr wrap="none" anchor="ctr"/>
                          <a:lstStyle/>
                          <a:p>
                            <a:pPr>
                              <a:defRPr/>
                            </a:pPr>
                            <a:endParaRPr lang="sr-Latn-CS"/>
                          </a:p>
                        </p:txBody>
                      </p:sp>
                      <p:sp>
                        <p:nvSpPr>
                          <p:cNvPr id="55357" name="Oval 61"/>
                          <p:cNvSpPr>
                            <a:spLocks noChangeArrowheads="1"/>
                          </p:cNvSpPr>
                          <p:nvPr userDrawn="1"/>
                        </p:nvSpPr>
                        <p:spPr bwMode="hidden">
                          <a:xfrm rot="-2819839">
                            <a:off x="933" y="1359"/>
                            <a:ext cx="1711" cy="3016"/>
                          </a:xfrm>
                          <a:prstGeom prst="ellipse">
                            <a:avLst/>
                          </a:prstGeom>
                          <a:noFill/>
                          <a:ln w="9525">
                            <a:solidFill>
                              <a:schemeClr val="accent2"/>
                            </a:solidFill>
                            <a:round/>
                            <a:headEnd/>
                            <a:tailEnd/>
                          </a:ln>
                          <a:effectLst/>
                        </p:spPr>
                        <p:txBody>
                          <a:bodyPr wrap="none" anchor="ctr"/>
                          <a:lstStyle/>
                          <a:p>
                            <a:pPr>
                              <a:defRPr/>
                            </a:pPr>
                            <a:endParaRPr lang="sr-Latn-CS"/>
                          </a:p>
                        </p:txBody>
                      </p:sp>
                      <p:sp>
                        <p:nvSpPr>
                          <p:cNvPr id="55358" name="Oval 62"/>
                          <p:cNvSpPr>
                            <a:spLocks noChangeArrowheads="1"/>
                          </p:cNvSpPr>
                          <p:nvPr userDrawn="1"/>
                        </p:nvSpPr>
                        <p:spPr bwMode="hidden">
                          <a:xfrm rot="-2865139">
                            <a:off x="877" y="1187"/>
                            <a:ext cx="1880" cy="3345"/>
                          </a:xfrm>
                          <a:prstGeom prst="ellipse">
                            <a:avLst/>
                          </a:prstGeom>
                          <a:noFill/>
                          <a:ln w="9525">
                            <a:solidFill>
                              <a:schemeClr val="accent2"/>
                            </a:solidFill>
                            <a:round/>
                            <a:headEnd/>
                            <a:tailEnd/>
                          </a:ln>
                          <a:effectLst/>
                        </p:spPr>
                        <p:txBody>
                          <a:bodyPr wrap="none" anchor="ctr"/>
                          <a:lstStyle/>
                          <a:p>
                            <a:pPr>
                              <a:defRPr/>
                            </a:pPr>
                            <a:endParaRPr lang="sr-Latn-CS"/>
                          </a:p>
                        </p:txBody>
                      </p:sp>
                      <p:sp>
                        <p:nvSpPr>
                          <p:cNvPr id="55359" name="Oval 63"/>
                          <p:cNvSpPr>
                            <a:spLocks noChangeArrowheads="1"/>
                          </p:cNvSpPr>
                          <p:nvPr userDrawn="1"/>
                        </p:nvSpPr>
                        <p:spPr bwMode="hidden">
                          <a:xfrm rot="-2780025">
                            <a:off x="817" y="1004"/>
                            <a:ext cx="2049" cy="3672"/>
                          </a:xfrm>
                          <a:prstGeom prst="ellipse">
                            <a:avLst/>
                          </a:prstGeom>
                          <a:noFill/>
                          <a:ln w="9525">
                            <a:solidFill>
                              <a:schemeClr val="accent2"/>
                            </a:solidFill>
                            <a:round/>
                            <a:headEnd/>
                            <a:tailEnd/>
                          </a:ln>
                          <a:effectLst/>
                        </p:spPr>
                        <p:txBody>
                          <a:bodyPr wrap="none" anchor="ctr"/>
                          <a:lstStyle/>
                          <a:p>
                            <a:pPr>
                              <a:defRPr/>
                            </a:pPr>
                            <a:endParaRPr lang="sr-Latn-CS"/>
                          </a:p>
                        </p:txBody>
                      </p:sp>
                    </p:grpSp>
                    <p:sp>
                      <p:nvSpPr>
                        <p:cNvPr id="55360" name="Line 64"/>
                        <p:cNvSpPr>
                          <a:spLocks noChangeShapeType="1"/>
                        </p:cNvSpPr>
                        <p:nvPr userDrawn="1"/>
                      </p:nvSpPr>
                      <p:spPr bwMode="hidden">
                        <a:xfrm flipV="1">
                          <a:off x="1656" y="1164"/>
                          <a:ext cx="831" cy="1770"/>
                        </a:xfrm>
                        <a:prstGeom prst="line">
                          <a:avLst/>
                        </a:prstGeom>
                        <a:noFill/>
                        <a:ln w="9525">
                          <a:solidFill>
                            <a:schemeClr val="accent2"/>
                          </a:solidFill>
                          <a:round/>
                          <a:headEnd/>
                          <a:tailEnd/>
                        </a:ln>
                        <a:effectLst/>
                      </p:spPr>
                      <p:txBody>
                        <a:bodyPr/>
                        <a:lstStyle/>
                        <a:p>
                          <a:pPr>
                            <a:defRPr/>
                          </a:pPr>
                          <a:endParaRPr lang="sr-Latn-CS"/>
                        </a:p>
                      </p:txBody>
                    </p:sp>
                    <p:sp>
                      <p:nvSpPr>
                        <p:cNvPr id="55361" name="Line 65"/>
                        <p:cNvSpPr>
                          <a:spLocks noChangeShapeType="1"/>
                        </p:cNvSpPr>
                        <p:nvPr userDrawn="1"/>
                      </p:nvSpPr>
                      <p:spPr bwMode="hidden">
                        <a:xfrm rot="615780" flipV="1">
                          <a:off x="1811" y="1299"/>
                          <a:ext cx="819" cy="1726"/>
                        </a:xfrm>
                        <a:prstGeom prst="line">
                          <a:avLst/>
                        </a:prstGeom>
                        <a:noFill/>
                        <a:ln w="9525">
                          <a:solidFill>
                            <a:schemeClr val="accent2"/>
                          </a:solidFill>
                          <a:round/>
                          <a:headEnd/>
                          <a:tailEnd/>
                        </a:ln>
                        <a:effectLst/>
                      </p:spPr>
                      <p:txBody>
                        <a:bodyPr/>
                        <a:lstStyle/>
                        <a:p>
                          <a:pPr>
                            <a:defRPr/>
                          </a:pPr>
                          <a:endParaRPr lang="sr-Latn-CS"/>
                        </a:p>
                      </p:txBody>
                    </p:sp>
                    <p:sp>
                      <p:nvSpPr>
                        <p:cNvPr id="55362" name="Line 66"/>
                        <p:cNvSpPr>
                          <a:spLocks noChangeShapeType="1"/>
                        </p:cNvSpPr>
                        <p:nvPr userDrawn="1"/>
                      </p:nvSpPr>
                      <p:spPr bwMode="hidden">
                        <a:xfrm rot="1139441" flipV="1">
                          <a:off x="1963" y="1148"/>
                          <a:ext cx="383" cy="1895"/>
                        </a:xfrm>
                        <a:prstGeom prst="line">
                          <a:avLst/>
                        </a:prstGeom>
                        <a:noFill/>
                        <a:ln w="9525">
                          <a:solidFill>
                            <a:schemeClr val="accent2"/>
                          </a:solidFill>
                          <a:round/>
                          <a:headEnd/>
                          <a:tailEnd/>
                        </a:ln>
                        <a:effectLst/>
                      </p:spPr>
                      <p:txBody>
                        <a:bodyPr/>
                        <a:lstStyle/>
                        <a:p>
                          <a:pPr>
                            <a:defRPr/>
                          </a:pPr>
                          <a:endParaRPr lang="sr-Latn-CS"/>
                        </a:p>
                      </p:txBody>
                    </p:sp>
                    <p:sp>
                      <p:nvSpPr>
                        <p:cNvPr id="55363" name="Line 67"/>
                        <p:cNvSpPr>
                          <a:spLocks noChangeShapeType="1"/>
                        </p:cNvSpPr>
                        <p:nvPr userDrawn="1"/>
                      </p:nvSpPr>
                      <p:spPr bwMode="hidden">
                        <a:xfrm rot="1061104" flipV="1">
                          <a:off x="1921" y="1332"/>
                          <a:ext cx="744" cy="1766"/>
                        </a:xfrm>
                        <a:prstGeom prst="line">
                          <a:avLst/>
                        </a:prstGeom>
                        <a:noFill/>
                        <a:ln w="9525">
                          <a:solidFill>
                            <a:schemeClr val="accent2"/>
                          </a:solidFill>
                          <a:round/>
                          <a:headEnd/>
                          <a:tailEnd/>
                        </a:ln>
                        <a:effectLst/>
                      </p:spPr>
                      <p:txBody>
                        <a:bodyPr/>
                        <a:lstStyle/>
                        <a:p>
                          <a:pPr>
                            <a:defRPr/>
                          </a:pPr>
                          <a:endParaRPr lang="sr-Latn-CS"/>
                        </a:p>
                      </p:txBody>
                    </p:sp>
                    <p:sp>
                      <p:nvSpPr>
                        <p:cNvPr id="55364" name="Line 68"/>
                        <p:cNvSpPr>
                          <a:spLocks noChangeShapeType="1"/>
                        </p:cNvSpPr>
                        <p:nvPr userDrawn="1"/>
                      </p:nvSpPr>
                      <p:spPr bwMode="hidden">
                        <a:xfrm rot="2202167" flipV="1">
                          <a:off x="2217" y="1314"/>
                          <a:ext cx="311" cy="1917"/>
                        </a:xfrm>
                        <a:prstGeom prst="line">
                          <a:avLst/>
                        </a:prstGeom>
                        <a:noFill/>
                        <a:ln w="9525">
                          <a:solidFill>
                            <a:schemeClr val="accent2"/>
                          </a:solidFill>
                          <a:round/>
                          <a:headEnd/>
                          <a:tailEnd/>
                        </a:ln>
                        <a:effectLst/>
                      </p:spPr>
                      <p:txBody>
                        <a:bodyPr/>
                        <a:lstStyle/>
                        <a:p>
                          <a:pPr>
                            <a:defRPr/>
                          </a:pPr>
                          <a:endParaRPr lang="sr-Latn-CS"/>
                        </a:p>
                      </p:txBody>
                    </p:sp>
                    <p:sp>
                      <p:nvSpPr>
                        <p:cNvPr id="55365" name="Line 69"/>
                        <p:cNvSpPr>
                          <a:spLocks noChangeShapeType="1"/>
                        </p:cNvSpPr>
                        <p:nvPr userDrawn="1"/>
                      </p:nvSpPr>
                      <p:spPr bwMode="hidden">
                        <a:xfrm rot="1678521" flipV="1">
                          <a:off x="2039" y="1549"/>
                          <a:ext cx="895" cy="1722"/>
                        </a:xfrm>
                        <a:prstGeom prst="line">
                          <a:avLst/>
                        </a:prstGeom>
                        <a:noFill/>
                        <a:ln w="9525">
                          <a:solidFill>
                            <a:schemeClr val="accent2"/>
                          </a:solidFill>
                          <a:round/>
                          <a:headEnd/>
                          <a:tailEnd/>
                        </a:ln>
                        <a:effectLst/>
                      </p:spPr>
                      <p:txBody>
                        <a:bodyPr/>
                        <a:lstStyle/>
                        <a:p>
                          <a:pPr>
                            <a:defRPr/>
                          </a:pPr>
                          <a:endParaRPr lang="sr-Latn-CS"/>
                        </a:p>
                      </p:txBody>
                    </p:sp>
                    <p:sp>
                      <p:nvSpPr>
                        <p:cNvPr id="55366" name="Line 70"/>
                        <p:cNvSpPr>
                          <a:spLocks noChangeShapeType="1"/>
                        </p:cNvSpPr>
                        <p:nvPr userDrawn="1"/>
                      </p:nvSpPr>
                      <p:spPr bwMode="hidden">
                        <a:xfrm rot="1678521" flipV="1">
                          <a:off x="2024" y="1649"/>
                          <a:ext cx="1049" cy="1661"/>
                        </a:xfrm>
                        <a:prstGeom prst="line">
                          <a:avLst/>
                        </a:prstGeom>
                        <a:noFill/>
                        <a:ln w="9525">
                          <a:solidFill>
                            <a:schemeClr val="accent2"/>
                          </a:solidFill>
                          <a:round/>
                          <a:headEnd/>
                          <a:tailEnd/>
                        </a:ln>
                        <a:effectLst/>
                      </p:spPr>
                      <p:txBody>
                        <a:bodyPr/>
                        <a:lstStyle/>
                        <a:p>
                          <a:pPr>
                            <a:defRPr/>
                          </a:pPr>
                          <a:endParaRPr lang="sr-Latn-CS"/>
                        </a:p>
                      </p:txBody>
                    </p:sp>
                    <p:sp>
                      <p:nvSpPr>
                        <p:cNvPr id="55367" name="Line 71"/>
                        <p:cNvSpPr>
                          <a:spLocks noChangeShapeType="1"/>
                        </p:cNvSpPr>
                        <p:nvPr userDrawn="1"/>
                      </p:nvSpPr>
                      <p:spPr bwMode="hidden">
                        <a:xfrm rot="1678521" flipV="1">
                          <a:off x="1985" y="1876"/>
                          <a:ext cx="1357" cy="1516"/>
                        </a:xfrm>
                        <a:prstGeom prst="line">
                          <a:avLst/>
                        </a:prstGeom>
                        <a:noFill/>
                        <a:ln w="9525">
                          <a:solidFill>
                            <a:schemeClr val="accent2"/>
                          </a:solidFill>
                          <a:round/>
                          <a:headEnd/>
                          <a:tailEnd/>
                        </a:ln>
                        <a:effectLst/>
                      </p:spPr>
                      <p:txBody>
                        <a:bodyPr/>
                        <a:lstStyle/>
                        <a:p>
                          <a:pPr>
                            <a:defRPr/>
                          </a:pPr>
                          <a:endParaRPr lang="sr-Latn-CS"/>
                        </a:p>
                      </p:txBody>
                    </p:sp>
                    <p:sp>
                      <p:nvSpPr>
                        <p:cNvPr id="55368" name="Line 72"/>
                        <p:cNvSpPr>
                          <a:spLocks noChangeShapeType="1"/>
                        </p:cNvSpPr>
                        <p:nvPr userDrawn="1"/>
                      </p:nvSpPr>
                      <p:spPr bwMode="hidden">
                        <a:xfrm rot="1678521" flipV="1">
                          <a:off x="1936" y="2115"/>
                          <a:ext cx="1686" cy="1356"/>
                        </a:xfrm>
                        <a:prstGeom prst="line">
                          <a:avLst/>
                        </a:prstGeom>
                        <a:noFill/>
                        <a:ln w="9525">
                          <a:solidFill>
                            <a:schemeClr val="accent2"/>
                          </a:solidFill>
                          <a:round/>
                          <a:headEnd/>
                          <a:tailEnd/>
                        </a:ln>
                        <a:effectLst/>
                      </p:spPr>
                      <p:txBody>
                        <a:bodyPr/>
                        <a:lstStyle/>
                        <a:p>
                          <a:pPr>
                            <a:defRPr/>
                          </a:pPr>
                          <a:endParaRPr lang="sr-Latn-CS"/>
                        </a:p>
                      </p:txBody>
                    </p:sp>
                    <p:sp>
                      <p:nvSpPr>
                        <p:cNvPr id="55369" name="Line 73"/>
                        <p:cNvSpPr>
                          <a:spLocks noChangeShapeType="1"/>
                        </p:cNvSpPr>
                        <p:nvPr userDrawn="1"/>
                      </p:nvSpPr>
                      <p:spPr bwMode="hidden">
                        <a:xfrm rot="1678521" flipV="1">
                          <a:off x="1897" y="2287"/>
                          <a:ext cx="1880" cy="1225"/>
                        </a:xfrm>
                        <a:prstGeom prst="line">
                          <a:avLst/>
                        </a:prstGeom>
                        <a:noFill/>
                        <a:ln w="9525">
                          <a:solidFill>
                            <a:schemeClr val="accent2"/>
                          </a:solidFill>
                          <a:round/>
                          <a:headEnd/>
                          <a:tailEnd/>
                        </a:ln>
                        <a:effectLst/>
                      </p:spPr>
                      <p:txBody>
                        <a:bodyPr/>
                        <a:lstStyle/>
                        <a:p>
                          <a:pPr>
                            <a:defRPr/>
                          </a:pPr>
                          <a:endParaRPr lang="sr-Latn-CS"/>
                        </a:p>
                      </p:txBody>
                    </p:sp>
                    <p:sp>
                      <p:nvSpPr>
                        <p:cNvPr id="55370" name="Line 74"/>
                        <p:cNvSpPr>
                          <a:spLocks noChangeShapeType="1"/>
                        </p:cNvSpPr>
                        <p:nvPr userDrawn="1"/>
                      </p:nvSpPr>
                      <p:spPr bwMode="hidden">
                        <a:xfrm rot="1678521" flipV="1">
                          <a:off x="1855" y="2458"/>
                          <a:ext cx="2060" cy="1096"/>
                        </a:xfrm>
                        <a:prstGeom prst="line">
                          <a:avLst/>
                        </a:prstGeom>
                        <a:noFill/>
                        <a:ln w="9525">
                          <a:solidFill>
                            <a:schemeClr val="accent2"/>
                          </a:solidFill>
                          <a:round/>
                          <a:headEnd/>
                          <a:tailEnd/>
                        </a:ln>
                        <a:effectLst/>
                      </p:spPr>
                      <p:txBody>
                        <a:bodyPr/>
                        <a:lstStyle/>
                        <a:p>
                          <a:pPr>
                            <a:defRPr/>
                          </a:pPr>
                          <a:endParaRPr lang="sr-Latn-CS"/>
                        </a:p>
                      </p:txBody>
                    </p:sp>
                    <p:sp>
                      <p:nvSpPr>
                        <p:cNvPr id="55371" name="Line 75"/>
                        <p:cNvSpPr>
                          <a:spLocks noChangeShapeType="1"/>
                        </p:cNvSpPr>
                        <p:nvPr userDrawn="1"/>
                      </p:nvSpPr>
                      <p:spPr bwMode="hidden">
                        <a:xfrm rot="1678521" flipV="1">
                          <a:off x="1823" y="2640"/>
                          <a:ext cx="2224" cy="956"/>
                        </a:xfrm>
                        <a:prstGeom prst="line">
                          <a:avLst/>
                        </a:prstGeom>
                        <a:noFill/>
                        <a:ln w="9525">
                          <a:solidFill>
                            <a:schemeClr val="accent2"/>
                          </a:solidFill>
                          <a:round/>
                          <a:headEnd/>
                          <a:tailEnd/>
                        </a:ln>
                        <a:effectLst/>
                      </p:spPr>
                      <p:txBody>
                        <a:bodyPr/>
                        <a:lstStyle/>
                        <a:p>
                          <a:pPr>
                            <a:defRPr/>
                          </a:pPr>
                          <a:endParaRPr lang="sr-Latn-CS"/>
                        </a:p>
                      </p:txBody>
                    </p:sp>
                    <p:sp>
                      <p:nvSpPr>
                        <p:cNvPr id="55372" name="Line 76"/>
                        <p:cNvSpPr>
                          <a:spLocks noChangeShapeType="1"/>
                        </p:cNvSpPr>
                        <p:nvPr userDrawn="1"/>
                      </p:nvSpPr>
                      <p:spPr bwMode="hidden">
                        <a:xfrm rot="1678521" flipV="1">
                          <a:off x="1737" y="3059"/>
                          <a:ext cx="2520" cy="614"/>
                        </a:xfrm>
                        <a:prstGeom prst="line">
                          <a:avLst/>
                        </a:prstGeom>
                        <a:noFill/>
                        <a:ln w="9525">
                          <a:solidFill>
                            <a:schemeClr val="accent2"/>
                          </a:solidFill>
                          <a:round/>
                          <a:headEnd/>
                          <a:tailEnd/>
                        </a:ln>
                        <a:effectLst/>
                      </p:spPr>
                      <p:txBody>
                        <a:bodyPr/>
                        <a:lstStyle/>
                        <a:p>
                          <a:pPr>
                            <a:defRPr/>
                          </a:pPr>
                          <a:endParaRPr lang="sr-Latn-CS"/>
                        </a:p>
                      </p:txBody>
                    </p:sp>
                    <p:sp>
                      <p:nvSpPr>
                        <p:cNvPr id="55373" name="Line 77"/>
                        <p:cNvSpPr>
                          <a:spLocks noChangeShapeType="1"/>
                        </p:cNvSpPr>
                        <p:nvPr userDrawn="1"/>
                      </p:nvSpPr>
                      <p:spPr bwMode="hidden">
                        <a:xfrm rot="1678521">
                          <a:off x="1324" y="3150"/>
                          <a:ext cx="472" cy="1120"/>
                        </a:xfrm>
                        <a:prstGeom prst="line">
                          <a:avLst/>
                        </a:prstGeom>
                        <a:noFill/>
                        <a:ln w="9525">
                          <a:solidFill>
                            <a:schemeClr val="accent2"/>
                          </a:solidFill>
                          <a:round/>
                          <a:headEnd/>
                          <a:tailEnd/>
                        </a:ln>
                        <a:effectLst/>
                      </p:spPr>
                      <p:txBody>
                        <a:bodyPr/>
                        <a:lstStyle/>
                        <a:p>
                          <a:pPr>
                            <a:defRPr/>
                          </a:pPr>
                          <a:endParaRPr lang="sr-Latn-CS"/>
                        </a:p>
                      </p:txBody>
                    </p:sp>
                    <p:sp>
                      <p:nvSpPr>
                        <p:cNvPr id="55374" name="Line 78"/>
                        <p:cNvSpPr>
                          <a:spLocks noChangeShapeType="1"/>
                        </p:cNvSpPr>
                        <p:nvPr userDrawn="1"/>
                      </p:nvSpPr>
                      <p:spPr bwMode="hidden">
                        <a:xfrm rot="1678521" flipH="1">
                          <a:off x="1121" y="2961"/>
                          <a:ext cx="220" cy="1012"/>
                        </a:xfrm>
                        <a:prstGeom prst="line">
                          <a:avLst/>
                        </a:prstGeom>
                        <a:noFill/>
                        <a:ln w="9525">
                          <a:solidFill>
                            <a:schemeClr val="accent2"/>
                          </a:solidFill>
                          <a:round/>
                          <a:headEnd/>
                          <a:tailEnd/>
                        </a:ln>
                        <a:effectLst/>
                      </p:spPr>
                      <p:txBody>
                        <a:bodyPr/>
                        <a:lstStyle/>
                        <a:p>
                          <a:pPr>
                            <a:defRPr/>
                          </a:pPr>
                          <a:endParaRPr lang="sr-Latn-CS"/>
                        </a:p>
                      </p:txBody>
                    </p:sp>
                    <p:sp>
                      <p:nvSpPr>
                        <p:cNvPr id="55375" name="Line 79"/>
                        <p:cNvSpPr>
                          <a:spLocks noChangeShapeType="1"/>
                        </p:cNvSpPr>
                        <p:nvPr userDrawn="1"/>
                      </p:nvSpPr>
                      <p:spPr bwMode="hidden">
                        <a:xfrm rot="1678521" flipH="1">
                          <a:off x="1041" y="2935"/>
                          <a:ext cx="304" cy="990"/>
                        </a:xfrm>
                        <a:prstGeom prst="line">
                          <a:avLst/>
                        </a:prstGeom>
                        <a:noFill/>
                        <a:ln w="9525">
                          <a:solidFill>
                            <a:schemeClr val="accent2"/>
                          </a:solidFill>
                          <a:round/>
                          <a:headEnd/>
                          <a:tailEnd/>
                        </a:ln>
                        <a:effectLst/>
                      </p:spPr>
                      <p:txBody>
                        <a:bodyPr/>
                        <a:lstStyle/>
                        <a:p>
                          <a:pPr>
                            <a:defRPr/>
                          </a:pPr>
                          <a:endParaRPr lang="sr-Latn-CS"/>
                        </a:p>
                      </p:txBody>
                    </p:sp>
                    <p:sp>
                      <p:nvSpPr>
                        <p:cNvPr id="55376" name="Line 80"/>
                        <p:cNvSpPr>
                          <a:spLocks noChangeShapeType="1"/>
                        </p:cNvSpPr>
                        <p:nvPr userDrawn="1"/>
                      </p:nvSpPr>
                      <p:spPr bwMode="hidden">
                        <a:xfrm rot="1678521" flipH="1">
                          <a:off x="957" y="2910"/>
                          <a:ext cx="394" cy="971"/>
                        </a:xfrm>
                        <a:prstGeom prst="line">
                          <a:avLst/>
                        </a:prstGeom>
                        <a:noFill/>
                        <a:ln w="9525">
                          <a:solidFill>
                            <a:schemeClr val="accent2"/>
                          </a:solidFill>
                          <a:round/>
                          <a:headEnd/>
                          <a:tailEnd/>
                        </a:ln>
                        <a:effectLst/>
                      </p:spPr>
                      <p:txBody>
                        <a:bodyPr/>
                        <a:lstStyle/>
                        <a:p>
                          <a:pPr>
                            <a:defRPr/>
                          </a:pPr>
                          <a:endParaRPr lang="sr-Latn-CS"/>
                        </a:p>
                      </p:txBody>
                    </p:sp>
                    <p:sp>
                      <p:nvSpPr>
                        <p:cNvPr id="55377" name="Line 81"/>
                        <p:cNvSpPr>
                          <a:spLocks noChangeShapeType="1"/>
                        </p:cNvSpPr>
                        <p:nvPr userDrawn="1"/>
                      </p:nvSpPr>
                      <p:spPr bwMode="hidden">
                        <a:xfrm rot="1678521" flipH="1">
                          <a:off x="880" y="2885"/>
                          <a:ext cx="478" cy="943"/>
                        </a:xfrm>
                        <a:prstGeom prst="line">
                          <a:avLst/>
                        </a:prstGeom>
                        <a:noFill/>
                        <a:ln w="9525">
                          <a:solidFill>
                            <a:schemeClr val="accent2"/>
                          </a:solidFill>
                          <a:round/>
                          <a:headEnd/>
                          <a:tailEnd/>
                        </a:ln>
                        <a:effectLst/>
                      </p:spPr>
                      <p:txBody>
                        <a:bodyPr/>
                        <a:lstStyle/>
                        <a:p>
                          <a:pPr>
                            <a:defRPr/>
                          </a:pPr>
                          <a:endParaRPr lang="sr-Latn-CS"/>
                        </a:p>
                      </p:txBody>
                    </p:sp>
                    <p:sp>
                      <p:nvSpPr>
                        <p:cNvPr id="55378" name="Line 82"/>
                        <p:cNvSpPr>
                          <a:spLocks noChangeShapeType="1"/>
                        </p:cNvSpPr>
                        <p:nvPr userDrawn="1"/>
                      </p:nvSpPr>
                      <p:spPr bwMode="hidden">
                        <a:xfrm rot="1678521" flipH="1">
                          <a:off x="801" y="2863"/>
                          <a:ext cx="561" cy="910"/>
                        </a:xfrm>
                        <a:prstGeom prst="line">
                          <a:avLst/>
                        </a:prstGeom>
                        <a:noFill/>
                        <a:ln w="9525">
                          <a:solidFill>
                            <a:schemeClr val="accent2"/>
                          </a:solidFill>
                          <a:round/>
                          <a:headEnd/>
                          <a:tailEnd/>
                        </a:ln>
                        <a:effectLst/>
                      </p:spPr>
                      <p:txBody>
                        <a:bodyPr/>
                        <a:lstStyle/>
                        <a:p>
                          <a:pPr>
                            <a:defRPr/>
                          </a:pPr>
                          <a:endParaRPr lang="sr-Latn-CS"/>
                        </a:p>
                      </p:txBody>
                    </p:sp>
                    <p:sp>
                      <p:nvSpPr>
                        <p:cNvPr id="55379" name="Line 83"/>
                        <p:cNvSpPr>
                          <a:spLocks noChangeShapeType="1"/>
                        </p:cNvSpPr>
                        <p:nvPr userDrawn="1"/>
                      </p:nvSpPr>
                      <p:spPr bwMode="hidden">
                        <a:xfrm rot="1678521" flipH="1">
                          <a:off x="717" y="2836"/>
                          <a:ext cx="656" cy="878"/>
                        </a:xfrm>
                        <a:prstGeom prst="line">
                          <a:avLst/>
                        </a:prstGeom>
                        <a:noFill/>
                        <a:ln w="9525">
                          <a:solidFill>
                            <a:schemeClr val="accent2"/>
                          </a:solidFill>
                          <a:round/>
                          <a:headEnd/>
                          <a:tailEnd/>
                        </a:ln>
                        <a:effectLst/>
                      </p:spPr>
                      <p:txBody>
                        <a:bodyPr/>
                        <a:lstStyle/>
                        <a:p>
                          <a:pPr>
                            <a:defRPr/>
                          </a:pPr>
                          <a:endParaRPr lang="sr-Latn-CS"/>
                        </a:p>
                      </p:txBody>
                    </p:sp>
                    <p:sp>
                      <p:nvSpPr>
                        <p:cNvPr id="55380" name="Line 84"/>
                        <p:cNvSpPr>
                          <a:spLocks noChangeShapeType="1"/>
                        </p:cNvSpPr>
                        <p:nvPr userDrawn="1"/>
                      </p:nvSpPr>
                      <p:spPr bwMode="hidden">
                        <a:xfrm rot="1678521" flipH="1">
                          <a:off x="631" y="2810"/>
                          <a:ext cx="752" cy="842"/>
                        </a:xfrm>
                        <a:prstGeom prst="line">
                          <a:avLst/>
                        </a:prstGeom>
                        <a:noFill/>
                        <a:ln w="9525">
                          <a:solidFill>
                            <a:schemeClr val="accent2"/>
                          </a:solidFill>
                          <a:round/>
                          <a:headEnd/>
                          <a:tailEnd/>
                        </a:ln>
                        <a:effectLst/>
                      </p:spPr>
                      <p:txBody>
                        <a:bodyPr/>
                        <a:lstStyle/>
                        <a:p>
                          <a:pPr>
                            <a:defRPr/>
                          </a:pPr>
                          <a:endParaRPr lang="sr-Latn-CS"/>
                        </a:p>
                      </p:txBody>
                    </p:sp>
                    <p:sp>
                      <p:nvSpPr>
                        <p:cNvPr id="55381" name="Line 85"/>
                        <p:cNvSpPr>
                          <a:spLocks noChangeShapeType="1"/>
                        </p:cNvSpPr>
                        <p:nvPr userDrawn="1"/>
                      </p:nvSpPr>
                      <p:spPr bwMode="hidden">
                        <a:xfrm rot="1678521" flipH="1">
                          <a:off x="462" y="2758"/>
                          <a:ext cx="946" cy="751"/>
                        </a:xfrm>
                        <a:prstGeom prst="line">
                          <a:avLst/>
                        </a:prstGeom>
                        <a:noFill/>
                        <a:ln w="9525">
                          <a:solidFill>
                            <a:schemeClr val="accent2"/>
                          </a:solidFill>
                          <a:round/>
                          <a:headEnd/>
                          <a:tailEnd/>
                        </a:ln>
                        <a:effectLst/>
                      </p:spPr>
                      <p:txBody>
                        <a:bodyPr/>
                        <a:lstStyle/>
                        <a:p>
                          <a:pPr>
                            <a:defRPr/>
                          </a:pPr>
                          <a:endParaRPr lang="sr-Latn-CS"/>
                        </a:p>
                      </p:txBody>
                    </p:sp>
                    <p:sp>
                      <p:nvSpPr>
                        <p:cNvPr id="55382" name="Line 86"/>
                        <p:cNvSpPr>
                          <a:spLocks noChangeShapeType="1"/>
                        </p:cNvSpPr>
                        <p:nvPr userDrawn="1"/>
                      </p:nvSpPr>
                      <p:spPr bwMode="hidden">
                        <a:xfrm rot="1678521" flipH="1">
                          <a:off x="365" y="2729"/>
                          <a:ext cx="1058" cy="696"/>
                        </a:xfrm>
                        <a:prstGeom prst="line">
                          <a:avLst/>
                        </a:prstGeom>
                        <a:noFill/>
                        <a:ln w="9525">
                          <a:solidFill>
                            <a:schemeClr val="accent2"/>
                          </a:solidFill>
                          <a:round/>
                          <a:headEnd/>
                          <a:tailEnd/>
                        </a:ln>
                        <a:effectLst/>
                      </p:spPr>
                      <p:txBody>
                        <a:bodyPr/>
                        <a:lstStyle/>
                        <a:p>
                          <a:pPr>
                            <a:defRPr/>
                          </a:pPr>
                          <a:endParaRPr lang="sr-Latn-CS"/>
                        </a:p>
                      </p:txBody>
                    </p:sp>
                    <p:sp>
                      <p:nvSpPr>
                        <p:cNvPr id="55383" name="Line 87"/>
                        <p:cNvSpPr>
                          <a:spLocks noChangeShapeType="1"/>
                        </p:cNvSpPr>
                        <p:nvPr userDrawn="1"/>
                      </p:nvSpPr>
                      <p:spPr bwMode="hidden">
                        <a:xfrm rot="1678521" flipH="1">
                          <a:off x="265" y="2697"/>
                          <a:ext cx="1174" cy="636"/>
                        </a:xfrm>
                        <a:prstGeom prst="line">
                          <a:avLst/>
                        </a:prstGeom>
                        <a:noFill/>
                        <a:ln w="9525">
                          <a:solidFill>
                            <a:schemeClr val="accent2"/>
                          </a:solidFill>
                          <a:round/>
                          <a:headEnd/>
                          <a:tailEnd/>
                        </a:ln>
                        <a:effectLst/>
                      </p:spPr>
                      <p:txBody>
                        <a:bodyPr/>
                        <a:lstStyle/>
                        <a:p>
                          <a:pPr>
                            <a:defRPr/>
                          </a:pPr>
                          <a:endParaRPr lang="sr-Latn-CS"/>
                        </a:p>
                      </p:txBody>
                    </p:sp>
                    <p:sp>
                      <p:nvSpPr>
                        <p:cNvPr id="55384" name="Line 88"/>
                        <p:cNvSpPr>
                          <a:spLocks noChangeShapeType="1"/>
                        </p:cNvSpPr>
                        <p:nvPr userDrawn="1"/>
                      </p:nvSpPr>
                      <p:spPr bwMode="hidden">
                        <a:xfrm rot="1678521" flipH="1">
                          <a:off x="55" y="2632"/>
                          <a:ext cx="1431" cy="481"/>
                        </a:xfrm>
                        <a:prstGeom prst="line">
                          <a:avLst/>
                        </a:prstGeom>
                        <a:noFill/>
                        <a:ln w="9525">
                          <a:solidFill>
                            <a:schemeClr val="accent2"/>
                          </a:solidFill>
                          <a:round/>
                          <a:headEnd/>
                          <a:tailEnd/>
                        </a:ln>
                        <a:effectLst/>
                      </p:spPr>
                      <p:txBody>
                        <a:bodyPr/>
                        <a:lstStyle/>
                        <a:p>
                          <a:pPr>
                            <a:defRPr/>
                          </a:pPr>
                          <a:endParaRPr lang="sr-Latn-CS"/>
                        </a:p>
                      </p:txBody>
                    </p:sp>
                    <p:sp>
                      <p:nvSpPr>
                        <p:cNvPr id="55385" name="Line 89"/>
                        <p:cNvSpPr>
                          <a:spLocks noChangeShapeType="1"/>
                        </p:cNvSpPr>
                        <p:nvPr userDrawn="1"/>
                      </p:nvSpPr>
                      <p:spPr bwMode="hidden">
                        <a:xfrm rot="1678521" flipH="1">
                          <a:off x="-1" y="2607"/>
                          <a:ext cx="1513" cy="371"/>
                        </a:xfrm>
                        <a:prstGeom prst="line">
                          <a:avLst/>
                        </a:prstGeom>
                        <a:noFill/>
                        <a:ln w="9525">
                          <a:solidFill>
                            <a:schemeClr val="accent2"/>
                          </a:solidFill>
                          <a:round/>
                          <a:headEnd/>
                          <a:tailEnd/>
                        </a:ln>
                        <a:effectLst/>
                      </p:spPr>
                      <p:txBody>
                        <a:bodyPr/>
                        <a:lstStyle/>
                        <a:p>
                          <a:pPr>
                            <a:defRPr/>
                          </a:pPr>
                          <a:endParaRPr lang="sr-Latn-CS"/>
                        </a:p>
                      </p:txBody>
                    </p:sp>
                    <p:sp>
                      <p:nvSpPr>
                        <p:cNvPr id="55386" name="Line 90"/>
                        <p:cNvSpPr>
                          <a:spLocks noChangeShapeType="1"/>
                        </p:cNvSpPr>
                        <p:nvPr userDrawn="1"/>
                      </p:nvSpPr>
                      <p:spPr bwMode="hidden">
                        <a:xfrm rot="1678521" flipH="1">
                          <a:off x="-72" y="2570"/>
                          <a:ext cx="1648" cy="107"/>
                        </a:xfrm>
                        <a:prstGeom prst="line">
                          <a:avLst/>
                        </a:prstGeom>
                        <a:noFill/>
                        <a:ln w="9525">
                          <a:solidFill>
                            <a:schemeClr val="accent2"/>
                          </a:solidFill>
                          <a:round/>
                          <a:headEnd/>
                          <a:tailEnd/>
                        </a:ln>
                        <a:effectLst/>
                      </p:spPr>
                      <p:txBody>
                        <a:bodyPr/>
                        <a:lstStyle/>
                        <a:p>
                          <a:pPr>
                            <a:defRPr/>
                          </a:pPr>
                          <a:endParaRPr lang="sr-Latn-CS"/>
                        </a:p>
                      </p:txBody>
                    </p:sp>
                    <p:sp>
                      <p:nvSpPr>
                        <p:cNvPr id="55387" name="Line 91"/>
                        <p:cNvSpPr>
                          <a:spLocks noChangeShapeType="1"/>
                        </p:cNvSpPr>
                        <p:nvPr userDrawn="1"/>
                      </p:nvSpPr>
                      <p:spPr bwMode="hidden">
                        <a:xfrm rot="1678521" flipH="1" flipV="1">
                          <a:off x="-237" y="1095"/>
                          <a:ext cx="2219" cy="1364"/>
                        </a:xfrm>
                        <a:prstGeom prst="line">
                          <a:avLst/>
                        </a:prstGeom>
                        <a:noFill/>
                        <a:ln w="9525">
                          <a:solidFill>
                            <a:schemeClr val="accent2"/>
                          </a:solidFill>
                          <a:round/>
                          <a:headEnd/>
                          <a:tailEnd/>
                        </a:ln>
                        <a:effectLst/>
                      </p:spPr>
                      <p:txBody>
                        <a:bodyPr/>
                        <a:lstStyle/>
                        <a:p>
                          <a:pPr>
                            <a:defRPr/>
                          </a:pPr>
                          <a:endParaRPr lang="sr-Latn-CS"/>
                        </a:p>
                      </p:txBody>
                    </p:sp>
                    <p:sp>
                      <p:nvSpPr>
                        <p:cNvPr id="55388" name="Line 92"/>
                        <p:cNvSpPr>
                          <a:spLocks noChangeShapeType="1"/>
                        </p:cNvSpPr>
                        <p:nvPr userDrawn="1"/>
                      </p:nvSpPr>
                      <p:spPr bwMode="hidden">
                        <a:xfrm rot="1678521" flipH="1" flipV="1">
                          <a:off x="-43" y="962"/>
                          <a:ext cx="2071" cy="1541"/>
                        </a:xfrm>
                        <a:prstGeom prst="line">
                          <a:avLst/>
                        </a:prstGeom>
                        <a:noFill/>
                        <a:ln w="9525">
                          <a:solidFill>
                            <a:schemeClr val="accent2"/>
                          </a:solidFill>
                          <a:round/>
                          <a:headEnd/>
                          <a:tailEnd/>
                        </a:ln>
                        <a:effectLst/>
                      </p:spPr>
                      <p:txBody>
                        <a:bodyPr/>
                        <a:lstStyle/>
                        <a:p>
                          <a:pPr>
                            <a:defRPr/>
                          </a:pPr>
                          <a:endParaRPr lang="sr-Latn-CS"/>
                        </a:p>
                      </p:txBody>
                    </p:sp>
                    <p:sp>
                      <p:nvSpPr>
                        <p:cNvPr id="55389" name="Line 93"/>
                        <p:cNvSpPr>
                          <a:spLocks noChangeShapeType="1"/>
                        </p:cNvSpPr>
                        <p:nvPr userDrawn="1"/>
                      </p:nvSpPr>
                      <p:spPr bwMode="hidden">
                        <a:xfrm rot="1678521" flipH="1" flipV="1">
                          <a:off x="418" y="826"/>
                          <a:ext cx="1672" cy="1780"/>
                        </a:xfrm>
                        <a:prstGeom prst="line">
                          <a:avLst/>
                        </a:prstGeom>
                        <a:noFill/>
                        <a:ln w="9525">
                          <a:solidFill>
                            <a:schemeClr val="accent2"/>
                          </a:solidFill>
                          <a:round/>
                          <a:headEnd/>
                          <a:tailEnd/>
                        </a:ln>
                        <a:effectLst/>
                      </p:spPr>
                      <p:txBody>
                        <a:bodyPr/>
                        <a:lstStyle/>
                        <a:p>
                          <a:pPr>
                            <a:defRPr/>
                          </a:pPr>
                          <a:endParaRPr lang="sr-Latn-CS"/>
                        </a:p>
                      </p:txBody>
                    </p:sp>
                    <p:sp>
                      <p:nvSpPr>
                        <p:cNvPr id="55390" name="Line 94"/>
                        <p:cNvSpPr>
                          <a:spLocks noChangeShapeType="1"/>
                        </p:cNvSpPr>
                        <p:nvPr userDrawn="1"/>
                      </p:nvSpPr>
                      <p:spPr bwMode="hidden">
                        <a:xfrm rot="1678521" flipH="1" flipV="1">
                          <a:off x="634" y="808"/>
                          <a:ext cx="1473" cy="1852"/>
                        </a:xfrm>
                        <a:prstGeom prst="line">
                          <a:avLst/>
                        </a:prstGeom>
                        <a:noFill/>
                        <a:ln w="9525">
                          <a:solidFill>
                            <a:schemeClr val="accent2"/>
                          </a:solidFill>
                          <a:round/>
                          <a:headEnd/>
                          <a:tailEnd/>
                        </a:ln>
                        <a:effectLst/>
                      </p:spPr>
                      <p:txBody>
                        <a:bodyPr/>
                        <a:lstStyle/>
                        <a:p>
                          <a:pPr>
                            <a:defRPr/>
                          </a:pPr>
                          <a:endParaRPr lang="sr-Latn-CS"/>
                        </a:p>
                      </p:txBody>
                    </p:sp>
                    <p:sp>
                      <p:nvSpPr>
                        <p:cNvPr id="55391" name="Line 95"/>
                        <p:cNvSpPr>
                          <a:spLocks noChangeShapeType="1"/>
                        </p:cNvSpPr>
                        <p:nvPr userDrawn="1"/>
                      </p:nvSpPr>
                      <p:spPr bwMode="hidden">
                        <a:xfrm rot="1678521" flipH="1" flipV="1">
                          <a:off x="1094" y="827"/>
                          <a:ext cx="1030" cy="1945"/>
                        </a:xfrm>
                        <a:prstGeom prst="line">
                          <a:avLst/>
                        </a:prstGeom>
                        <a:noFill/>
                        <a:ln w="9525">
                          <a:solidFill>
                            <a:schemeClr val="accent2"/>
                          </a:solidFill>
                          <a:round/>
                          <a:headEnd/>
                          <a:tailEnd/>
                        </a:ln>
                        <a:effectLst/>
                      </p:spPr>
                      <p:txBody>
                        <a:bodyPr/>
                        <a:lstStyle/>
                        <a:p>
                          <a:pPr>
                            <a:defRPr/>
                          </a:pPr>
                          <a:endParaRPr lang="sr-Latn-CS"/>
                        </a:p>
                      </p:txBody>
                    </p:sp>
                    <p:sp>
                      <p:nvSpPr>
                        <p:cNvPr id="55392" name="Line 96"/>
                        <p:cNvSpPr>
                          <a:spLocks noChangeShapeType="1"/>
                        </p:cNvSpPr>
                        <p:nvPr userDrawn="1"/>
                      </p:nvSpPr>
                      <p:spPr bwMode="hidden">
                        <a:xfrm rot="1678521" flipH="1" flipV="1">
                          <a:off x="1302" y="857"/>
                          <a:ext cx="829" cy="1970"/>
                        </a:xfrm>
                        <a:prstGeom prst="line">
                          <a:avLst/>
                        </a:prstGeom>
                        <a:noFill/>
                        <a:ln w="9525">
                          <a:solidFill>
                            <a:schemeClr val="accent2"/>
                          </a:solidFill>
                          <a:round/>
                          <a:headEnd/>
                          <a:tailEnd/>
                        </a:ln>
                        <a:effectLst/>
                      </p:spPr>
                      <p:txBody>
                        <a:bodyPr/>
                        <a:lstStyle/>
                        <a:p>
                          <a:pPr>
                            <a:defRPr/>
                          </a:pPr>
                          <a:endParaRPr lang="sr-Latn-CS"/>
                        </a:p>
                      </p:txBody>
                    </p:sp>
                    <p:sp>
                      <p:nvSpPr>
                        <p:cNvPr id="55393" name="Line 97"/>
                        <p:cNvSpPr>
                          <a:spLocks noChangeShapeType="1"/>
                        </p:cNvSpPr>
                        <p:nvPr userDrawn="1"/>
                      </p:nvSpPr>
                      <p:spPr bwMode="hidden">
                        <a:xfrm rot="1678521" flipH="1" flipV="1">
                          <a:off x="1496" y="901"/>
                          <a:ext cx="633" cy="1978"/>
                        </a:xfrm>
                        <a:prstGeom prst="line">
                          <a:avLst/>
                        </a:prstGeom>
                        <a:noFill/>
                        <a:ln w="9525">
                          <a:solidFill>
                            <a:schemeClr val="accent2"/>
                          </a:solidFill>
                          <a:round/>
                          <a:headEnd/>
                          <a:tailEnd/>
                        </a:ln>
                        <a:effectLst/>
                      </p:spPr>
                      <p:txBody>
                        <a:bodyPr/>
                        <a:lstStyle/>
                        <a:p>
                          <a:pPr>
                            <a:defRPr/>
                          </a:pPr>
                          <a:endParaRPr lang="sr-Latn-CS"/>
                        </a:p>
                      </p:txBody>
                    </p:sp>
                    <p:sp>
                      <p:nvSpPr>
                        <p:cNvPr id="55394" name="Line 98"/>
                        <p:cNvSpPr>
                          <a:spLocks noChangeShapeType="1"/>
                        </p:cNvSpPr>
                        <p:nvPr userDrawn="1"/>
                      </p:nvSpPr>
                      <p:spPr bwMode="hidden">
                        <a:xfrm rot="1678521" flipH="1" flipV="1">
                          <a:off x="1679" y="952"/>
                          <a:ext cx="447" cy="1978"/>
                        </a:xfrm>
                        <a:prstGeom prst="line">
                          <a:avLst/>
                        </a:prstGeom>
                        <a:noFill/>
                        <a:ln w="9525">
                          <a:solidFill>
                            <a:schemeClr val="accent2"/>
                          </a:solidFill>
                          <a:round/>
                          <a:headEnd/>
                          <a:tailEnd/>
                        </a:ln>
                        <a:effectLst/>
                      </p:spPr>
                      <p:txBody>
                        <a:bodyPr/>
                        <a:lstStyle/>
                        <a:p>
                          <a:pPr>
                            <a:defRPr/>
                          </a:pPr>
                          <a:endParaRPr lang="sr-Latn-CS"/>
                        </a:p>
                      </p:txBody>
                    </p:sp>
                    <p:sp>
                      <p:nvSpPr>
                        <p:cNvPr id="55395" name="Line 99"/>
                        <p:cNvSpPr>
                          <a:spLocks noChangeShapeType="1"/>
                        </p:cNvSpPr>
                        <p:nvPr userDrawn="1"/>
                      </p:nvSpPr>
                      <p:spPr bwMode="hidden">
                        <a:xfrm rot="1678521" flipH="1" flipV="1">
                          <a:off x="1859" y="1013"/>
                          <a:ext cx="261" cy="1962"/>
                        </a:xfrm>
                        <a:prstGeom prst="line">
                          <a:avLst/>
                        </a:prstGeom>
                        <a:noFill/>
                        <a:ln w="9525">
                          <a:solidFill>
                            <a:schemeClr val="accent2"/>
                          </a:solidFill>
                          <a:round/>
                          <a:headEnd/>
                          <a:tailEnd/>
                        </a:ln>
                        <a:effectLst/>
                      </p:spPr>
                      <p:txBody>
                        <a:bodyPr/>
                        <a:lstStyle/>
                        <a:p>
                          <a:pPr>
                            <a:defRPr/>
                          </a:pPr>
                          <a:endParaRPr lang="sr-Latn-CS"/>
                        </a:p>
                      </p:txBody>
                    </p:sp>
                  </p:grpSp>
                </p:grpSp>
              </p:grpSp>
            </p:grpSp>
          </p:grpSp>
          <p:grpSp>
            <p:nvGrpSpPr>
              <p:cNvPr id="1047" name="Group 100"/>
              <p:cNvGrpSpPr>
                <a:grpSpLocks/>
              </p:cNvGrpSpPr>
              <p:nvPr userDrawn="1"/>
            </p:nvGrpSpPr>
            <p:grpSpPr bwMode="auto">
              <a:xfrm>
                <a:off x="402" y="1454"/>
                <a:ext cx="2787" cy="2866"/>
                <a:chOff x="2" y="1454"/>
                <a:chExt cx="2787" cy="2866"/>
              </a:xfrm>
            </p:grpSpPr>
            <p:sp>
              <p:nvSpPr>
                <p:cNvPr id="55397" name="Line 101"/>
                <p:cNvSpPr>
                  <a:spLocks noChangeShapeType="1"/>
                </p:cNvSpPr>
                <p:nvPr userDrawn="1"/>
              </p:nvSpPr>
              <p:spPr bwMode="hidden">
                <a:xfrm rot="1678521" flipV="1">
                  <a:off x="2057" y="1454"/>
                  <a:ext cx="732" cy="1778"/>
                </a:xfrm>
                <a:prstGeom prst="line">
                  <a:avLst/>
                </a:prstGeom>
                <a:noFill/>
                <a:ln w="9525">
                  <a:solidFill>
                    <a:schemeClr val="accent2"/>
                  </a:solidFill>
                  <a:round/>
                  <a:headEnd/>
                  <a:tailEnd/>
                </a:ln>
                <a:effectLst/>
              </p:spPr>
              <p:txBody>
                <a:bodyPr/>
                <a:lstStyle/>
                <a:p>
                  <a:pPr>
                    <a:defRPr/>
                  </a:pPr>
                  <a:endParaRPr lang="sr-Latn-CS"/>
                </a:p>
              </p:txBody>
            </p:sp>
            <p:sp>
              <p:nvSpPr>
                <p:cNvPr id="55398" name="Line 102"/>
                <p:cNvSpPr>
                  <a:spLocks noChangeShapeType="1"/>
                </p:cNvSpPr>
                <p:nvPr userDrawn="1"/>
              </p:nvSpPr>
              <p:spPr bwMode="hidden">
                <a:xfrm flipH="1" flipV="1">
                  <a:off x="870" y="3854"/>
                  <a:ext cx="223" cy="463"/>
                </a:xfrm>
                <a:prstGeom prst="line">
                  <a:avLst/>
                </a:prstGeom>
                <a:noFill/>
                <a:ln w="19050">
                  <a:solidFill>
                    <a:schemeClr val="accent2"/>
                  </a:solidFill>
                  <a:round/>
                  <a:headEnd/>
                  <a:tailEnd/>
                </a:ln>
                <a:effectLst/>
              </p:spPr>
              <p:txBody>
                <a:bodyPr/>
                <a:lstStyle/>
                <a:p>
                  <a:pPr>
                    <a:defRPr/>
                  </a:pPr>
                  <a:endParaRPr lang="sr-Latn-CS"/>
                </a:p>
              </p:txBody>
            </p:sp>
            <p:grpSp>
              <p:nvGrpSpPr>
                <p:cNvPr id="1050" name="Group 103"/>
                <p:cNvGrpSpPr>
                  <a:grpSpLocks/>
                </p:cNvGrpSpPr>
                <p:nvPr userDrawn="1"/>
              </p:nvGrpSpPr>
              <p:grpSpPr bwMode="auto">
                <a:xfrm>
                  <a:off x="2" y="2738"/>
                  <a:ext cx="1317" cy="1582"/>
                  <a:chOff x="2" y="2738"/>
                  <a:chExt cx="1317" cy="1582"/>
                </a:xfrm>
              </p:grpSpPr>
              <p:sp>
                <p:nvSpPr>
                  <p:cNvPr id="55400" name="Line 104"/>
                  <p:cNvSpPr>
                    <a:spLocks noChangeShapeType="1"/>
                  </p:cNvSpPr>
                  <p:nvPr userDrawn="1"/>
                </p:nvSpPr>
                <p:spPr bwMode="hidden">
                  <a:xfrm flipH="1">
                    <a:off x="697" y="3855"/>
                    <a:ext cx="173" cy="187"/>
                  </a:xfrm>
                  <a:prstGeom prst="line">
                    <a:avLst/>
                  </a:prstGeom>
                  <a:noFill/>
                  <a:ln w="19050">
                    <a:solidFill>
                      <a:schemeClr val="accent2"/>
                    </a:solidFill>
                    <a:round/>
                    <a:headEnd/>
                    <a:tailEnd/>
                  </a:ln>
                  <a:effectLst/>
                </p:spPr>
                <p:txBody>
                  <a:bodyPr/>
                  <a:lstStyle/>
                  <a:p>
                    <a:pPr>
                      <a:defRPr/>
                    </a:pPr>
                    <a:endParaRPr lang="sr-Latn-CS"/>
                  </a:p>
                </p:txBody>
              </p:sp>
              <p:sp>
                <p:nvSpPr>
                  <p:cNvPr id="55401" name="Freeform 105"/>
                  <p:cNvSpPr>
                    <a:spLocks/>
                  </p:cNvSpPr>
                  <p:nvPr userDrawn="1"/>
                </p:nvSpPr>
                <p:spPr bwMode="hidden">
                  <a:xfrm>
                    <a:off x="2" y="3218"/>
                    <a:ext cx="1006" cy="1102"/>
                  </a:xfrm>
                  <a:custGeom>
                    <a:avLst/>
                    <a:gdLst/>
                    <a:ahLst/>
                    <a:cxnLst>
                      <a:cxn ang="0">
                        <a:pos x="1006" y="1102"/>
                      </a:cxn>
                      <a:cxn ang="0">
                        <a:pos x="696" y="823"/>
                      </a:cxn>
                      <a:cxn ang="0">
                        <a:pos x="333" y="447"/>
                      </a:cxn>
                      <a:cxn ang="0">
                        <a:pos x="51" y="76"/>
                      </a:cxn>
                      <a:cxn ang="0">
                        <a:pos x="0" y="0"/>
                      </a:cxn>
                    </a:cxnLst>
                    <a:rect l="0" t="0" r="r" b="b"/>
                    <a:pathLst>
                      <a:path w="1006" h="1102">
                        <a:moveTo>
                          <a:pt x="1006" y="1102"/>
                        </a:moveTo>
                        <a:lnTo>
                          <a:pt x="696" y="823"/>
                        </a:lnTo>
                        <a:lnTo>
                          <a:pt x="333" y="447"/>
                        </a:lnTo>
                        <a:lnTo>
                          <a:pt x="51" y="76"/>
                        </a:lnTo>
                        <a:lnTo>
                          <a:pt x="0" y="0"/>
                        </a:lnTo>
                      </a:path>
                    </a:pathLst>
                  </a:custGeom>
                  <a:noFill/>
                  <a:ln w="19050" cmpd="sng">
                    <a:solidFill>
                      <a:schemeClr val="accent2"/>
                    </a:solidFill>
                    <a:round/>
                    <a:headEnd type="none" w="med" len="med"/>
                    <a:tailEnd type="none" w="med" len="med"/>
                  </a:ln>
                  <a:effectLst/>
                </p:spPr>
                <p:txBody>
                  <a:bodyPr/>
                  <a:lstStyle/>
                  <a:p>
                    <a:pPr>
                      <a:defRPr/>
                    </a:pPr>
                    <a:endParaRPr lang="sr-Latn-CS"/>
                  </a:p>
                </p:txBody>
              </p:sp>
              <p:sp>
                <p:nvSpPr>
                  <p:cNvPr id="55402" name="Line 106"/>
                  <p:cNvSpPr>
                    <a:spLocks noChangeShapeType="1"/>
                  </p:cNvSpPr>
                  <p:nvPr userDrawn="1"/>
                </p:nvSpPr>
                <p:spPr bwMode="hidden">
                  <a:xfrm flipH="1">
                    <a:off x="1242" y="4231"/>
                    <a:ext cx="77" cy="88"/>
                  </a:xfrm>
                  <a:prstGeom prst="line">
                    <a:avLst/>
                  </a:prstGeom>
                  <a:noFill/>
                  <a:ln w="19050">
                    <a:solidFill>
                      <a:schemeClr val="accent2"/>
                    </a:solidFill>
                    <a:round/>
                    <a:headEnd/>
                    <a:tailEnd/>
                  </a:ln>
                  <a:effectLst/>
                </p:spPr>
                <p:txBody>
                  <a:bodyPr/>
                  <a:lstStyle/>
                  <a:p>
                    <a:pPr>
                      <a:defRPr/>
                    </a:pPr>
                    <a:endParaRPr lang="sr-Latn-CS"/>
                  </a:p>
                </p:txBody>
              </p:sp>
              <p:sp>
                <p:nvSpPr>
                  <p:cNvPr id="55403" name="Line 107"/>
                  <p:cNvSpPr>
                    <a:spLocks noChangeShapeType="1"/>
                  </p:cNvSpPr>
                  <p:nvPr userDrawn="1"/>
                </p:nvSpPr>
                <p:spPr bwMode="hidden">
                  <a:xfrm flipH="1" flipV="1">
                    <a:off x="340" y="3668"/>
                    <a:ext cx="532" cy="185"/>
                  </a:xfrm>
                  <a:prstGeom prst="line">
                    <a:avLst/>
                  </a:prstGeom>
                  <a:noFill/>
                  <a:ln w="19050">
                    <a:solidFill>
                      <a:schemeClr val="accent2"/>
                    </a:solidFill>
                    <a:round/>
                    <a:headEnd/>
                    <a:tailEnd/>
                  </a:ln>
                  <a:effectLst/>
                </p:spPr>
                <p:txBody>
                  <a:bodyPr/>
                  <a:lstStyle/>
                  <a:p>
                    <a:pPr>
                      <a:defRPr/>
                    </a:pPr>
                    <a:endParaRPr lang="sr-Latn-CS"/>
                  </a:p>
                </p:txBody>
              </p:sp>
              <p:sp>
                <p:nvSpPr>
                  <p:cNvPr id="55404" name="Line 108"/>
                  <p:cNvSpPr>
                    <a:spLocks noChangeShapeType="1"/>
                  </p:cNvSpPr>
                  <p:nvPr userDrawn="1"/>
                </p:nvSpPr>
                <p:spPr bwMode="hidden">
                  <a:xfrm flipH="1" flipV="1">
                    <a:off x="237" y="3101"/>
                    <a:ext cx="101" cy="567"/>
                  </a:xfrm>
                  <a:prstGeom prst="line">
                    <a:avLst/>
                  </a:prstGeom>
                  <a:noFill/>
                  <a:ln w="19050">
                    <a:solidFill>
                      <a:schemeClr val="accent2"/>
                    </a:solidFill>
                    <a:round/>
                    <a:headEnd/>
                    <a:tailEnd/>
                  </a:ln>
                  <a:effectLst/>
                </p:spPr>
                <p:txBody>
                  <a:bodyPr/>
                  <a:lstStyle/>
                  <a:p>
                    <a:pPr>
                      <a:defRPr/>
                    </a:pPr>
                    <a:endParaRPr lang="sr-Latn-CS"/>
                  </a:p>
                </p:txBody>
              </p:sp>
              <p:sp>
                <p:nvSpPr>
                  <p:cNvPr id="55405" name="Line 109"/>
                  <p:cNvSpPr>
                    <a:spLocks noChangeShapeType="1"/>
                  </p:cNvSpPr>
                  <p:nvPr userDrawn="1"/>
                </p:nvSpPr>
                <p:spPr bwMode="hidden">
                  <a:xfrm flipH="1" flipV="1">
                    <a:off x="2" y="3009"/>
                    <a:ext cx="235" cy="92"/>
                  </a:xfrm>
                  <a:prstGeom prst="line">
                    <a:avLst/>
                  </a:prstGeom>
                  <a:noFill/>
                  <a:ln w="19050">
                    <a:solidFill>
                      <a:schemeClr val="accent2"/>
                    </a:solidFill>
                    <a:round/>
                    <a:headEnd/>
                    <a:tailEnd/>
                  </a:ln>
                  <a:effectLst/>
                </p:spPr>
                <p:txBody>
                  <a:bodyPr/>
                  <a:lstStyle/>
                  <a:p>
                    <a:pPr>
                      <a:defRPr/>
                    </a:pPr>
                    <a:endParaRPr lang="sr-Latn-CS"/>
                  </a:p>
                </p:txBody>
              </p:sp>
              <p:sp>
                <p:nvSpPr>
                  <p:cNvPr id="55406" name="Line 110"/>
                  <p:cNvSpPr>
                    <a:spLocks noChangeShapeType="1"/>
                  </p:cNvSpPr>
                  <p:nvPr userDrawn="1"/>
                </p:nvSpPr>
                <p:spPr bwMode="hidden">
                  <a:xfrm flipV="1">
                    <a:off x="54" y="3101"/>
                    <a:ext cx="182" cy="194"/>
                  </a:xfrm>
                  <a:prstGeom prst="line">
                    <a:avLst/>
                  </a:prstGeom>
                  <a:noFill/>
                  <a:ln w="19050">
                    <a:solidFill>
                      <a:schemeClr val="accent2"/>
                    </a:solidFill>
                    <a:round/>
                    <a:headEnd/>
                    <a:tailEnd/>
                  </a:ln>
                  <a:effectLst/>
                </p:spPr>
                <p:txBody>
                  <a:bodyPr/>
                  <a:lstStyle/>
                  <a:p>
                    <a:pPr>
                      <a:defRPr/>
                    </a:pPr>
                    <a:endParaRPr lang="sr-Latn-CS"/>
                  </a:p>
                </p:txBody>
              </p:sp>
              <p:sp>
                <p:nvSpPr>
                  <p:cNvPr id="55407" name="Line 111"/>
                  <p:cNvSpPr>
                    <a:spLocks noChangeShapeType="1"/>
                  </p:cNvSpPr>
                  <p:nvPr userDrawn="1"/>
                </p:nvSpPr>
                <p:spPr bwMode="hidden">
                  <a:xfrm flipH="1">
                    <a:off x="336" y="3476"/>
                    <a:ext cx="176" cy="192"/>
                  </a:xfrm>
                  <a:prstGeom prst="line">
                    <a:avLst/>
                  </a:prstGeom>
                  <a:noFill/>
                  <a:ln w="19050">
                    <a:solidFill>
                      <a:schemeClr val="accent2"/>
                    </a:solidFill>
                    <a:round/>
                    <a:headEnd/>
                    <a:tailEnd/>
                  </a:ln>
                  <a:effectLst/>
                </p:spPr>
                <p:txBody>
                  <a:bodyPr/>
                  <a:lstStyle/>
                  <a:p>
                    <a:pPr>
                      <a:defRPr/>
                    </a:pPr>
                    <a:endParaRPr lang="sr-Latn-CS"/>
                  </a:p>
                </p:txBody>
              </p:sp>
              <p:sp>
                <p:nvSpPr>
                  <p:cNvPr id="55408" name="Line 112"/>
                  <p:cNvSpPr>
                    <a:spLocks noChangeShapeType="1"/>
                  </p:cNvSpPr>
                  <p:nvPr userDrawn="1"/>
                </p:nvSpPr>
                <p:spPr bwMode="hidden">
                  <a:xfrm flipV="1">
                    <a:off x="3" y="2738"/>
                    <a:ext cx="14" cy="23"/>
                  </a:xfrm>
                  <a:prstGeom prst="line">
                    <a:avLst/>
                  </a:prstGeom>
                  <a:noFill/>
                  <a:ln w="19050">
                    <a:solidFill>
                      <a:schemeClr val="accent2"/>
                    </a:solidFill>
                    <a:round/>
                    <a:headEnd/>
                    <a:tailEnd/>
                  </a:ln>
                  <a:effectLst/>
                </p:spPr>
                <p:txBody>
                  <a:bodyPr/>
                  <a:lstStyle/>
                  <a:p>
                    <a:pPr>
                      <a:defRPr/>
                    </a:pPr>
                    <a:endParaRPr lang="sr-Latn-CS"/>
                  </a:p>
                </p:txBody>
              </p:sp>
            </p:grpSp>
          </p:grpSp>
        </p:grpSp>
        <p:grpSp>
          <p:nvGrpSpPr>
            <p:cNvPr id="1033" name="Group 113"/>
            <p:cNvGrpSpPr>
              <a:grpSpLocks/>
            </p:cNvGrpSpPr>
            <p:nvPr userDrawn="1"/>
          </p:nvGrpSpPr>
          <p:grpSpPr bwMode="auto">
            <a:xfrm>
              <a:off x="16" y="1326"/>
              <a:ext cx="3325" cy="2948"/>
              <a:chOff x="16" y="1326"/>
              <a:chExt cx="3325" cy="2948"/>
            </a:xfrm>
          </p:grpSpPr>
          <p:sp>
            <p:nvSpPr>
              <p:cNvPr id="55410" name="Freeform 114"/>
              <p:cNvSpPr>
                <a:spLocks/>
              </p:cNvSpPr>
              <p:nvPr/>
            </p:nvSpPr>
            <p:spPr bwMode="hidden">
              <a:xfrm>
                <a:off x="16" y="2656"/>
                <a:ext cx="1440" cy="1618"/>
              </a:xfrm>
              <a:custGeom>
                <a:avLst/>
                <a:gdLst/>
                <a:ahLst/>
                <a:cxnLst>
                  <a:cxn ang="0">
                    <a:pos x="873" y="1150"/>
                  </a:cxn>
                  <a:cxn ang="0">
                    <a:pos x="741" y="1019"/>
                  </a:cxn>
                  <a:cxn ang="0">
                    <a:pos x="610" y="875"/>
                  </a:cxn>
                  <a:cxn ang="0">
                    <a:pos x="490" y="737"/>
                  </a:cxn>
                  <a:cxn ang="0">
                    <a:pos x="377" y="593"/>
                  </a:cxn>
                  <a:cxn ang="0">
                    <a:pos x="275" y="443"/>
                  </a:cxn>
                  <a:cxn ang="0">
                    <a:pos x="173" y="299"/>
                  </a:cxn>
                  <a:cxn ang="0">
                    <a:pos x="84" y="149"/>
                  </a:cxn>
                  <a:cxn ang="0">
                    <a:pos x="0" y="0"/>
                  </a:cxn>
                  <a:cxn ang="0">
                    <a:pos x="0" y="11"/>
                  </a:cxn>
                  <a:cxn ang="0">
                    <a:pos x="84" y="155"/>
                  </a:cxn>
                  <a:cxn ang="0">
                    <a:pos x="173" y="305"/>
                  </a:cxn>
                  <a:cxn ang="0">
                    <a:pos x="269" y="449"/>
                  </a:cxn>
                  <a:cxn ang="0">
                    <a:pos x="377" y="593"/>
                  </a:cxn>
                  <a:cxn ang="0">
                    <a:pos x="490" y="737"/>
                  </a:cxn>
                  <a:cxn ang="0">
                    <a:pos x="610" y="881"/>
                  </a:cxn>
                  <a:cxn ang="0">
                    <a:pos x="735" y="1019"/>
                  </a:cxn>
                  <a:cxn ang="0">
                    <a:pos x="873" y="1150"/>
                  </a:cxn>
                  <a:cxn ang="0">
                    <a:pos x="1010" y="1276"/>
                  </a:cxn>
                  <a:cxn ang="0">
                    <a:pos x="1148" y="1396"/>
                  </a:cxn>
                  <a:cxn ang="0">
                    <a:pos x="1286" y="1510"/>
                  </a:cxn>
                  <a:cxn ang="0">
                    <a:pos x="1429" y="1618"/>
                  </a:cxn>
                  <a:cxn ang="0">
                    <a:pos x="1435" y="1618"/>
                  </a:cxn>
                  <a:cxn ang="0">
                    <a:pos x="1292" y="1510"/>
                  </a:cxn>
                  <a:cxn ang="0">
                    <a:pos x="1154" y="1396"/>
                  </a:cxn>
                  <a:cxn ang="0">
                    <a:pos x="1010" y="1276"/>
                  </a:cxn>
                  <a:cxn ang="0">
                    <a:pos x="873" y="1150"/>
                  </a:cxn>
                  <a:cxn ang="0">
                    <a:pos x="873" y="1150"/>
                  </a:cxn>
                </a:cxnLst>
                <a:rect l="0" t="0" r="r" b="b"/>
                <a:pathLst>
                  <a:path w="1435" h="1618">
                    <a:moveTo>
                      <a:pt x="873" y="1150"/>
                    </a:moveTo>
                    <a:lnTo>
                      <a:pt x="741" y="1019"/>
                    </a:lnTo>
                    <a:lnTo>
                      <a:pt x="610" y="875"/>
                    </a:lnTo>
                    <a:lnTo>
                      <a:pt x="490" y="737"/>
                    </a:lnTo>
                    <a:lnTo>
                      <a:pt x="377" y="593"/>
                    </a:lnTo>
                    <a:lnTo>
                      <a:pt x="275" y="443"/>
                    </a:lnTo>
                    <a:lnTo>
                      <a:pt x="173" y="299"/>
                    </a:lnTo>
                    <a:lnTo>
                      <a:pt x="84" y="149"/>
                    </a:lnTo>
                    <a:lnTo>
                      <a:pt x="0" y="0"/>
                    </a:lnTo>
                    <a:lnTo>
                      <a:pt x="0" y="11"/>
                    </a:lnTo>
                    <a:lnTo>
                      <a:pt x="84" y="155"/>
                    </a:lnTo>
                    <a:lnTo>
                      <a:pt x="173" y="305"/>
                    </a:lnTo>
                    <a:lnTo>
                      <a:pt x="269" y="449"/>
                    </a:lnTo>
                    <a:lnTo>
                      <a:pt x="377" y="593"/>
                    </a:lnTo>
                    <a:lnTo>
                      <a:pt x="490" y="737"/>
                    </a:lnTo>
                    <a:lnTo>
                      <a:pt x="610" y="881"/>
                    </a:lnTo>
                    <a:lnTo>
                      <a:pt x="735" y="1019"/>
                    </a:lnTo>
                    <a:lnTo>
                      <a:pt x="873" y="1150"/>
                    </a:lnTo>
                    <a:lnTo>
                      <a:pt x="1010" y="1276"/>
                    </a:lnTo>
                    <a:lnTo>
                      <a:pt x="1148" y="1396"/>
                    </a:lnTo>
                    <a:lnTo>
                      <a:pt x="1286" y="1510"/>
                    </a:lnTo>
                    <a:lnTo>
                      <a:pt x="1429" y="1618"/>
                    </a:lnTo>
                    <a:lnTo>
                      <a:pt x="1435" y="1618"/>
                    </a:lnTo>
                    <a:lnTo>
                      <a:pt x="1292" y="1510"/>
                    </a:lnTo>
                    <a:lnTo>
                      <a:pt x="1154" y="1396"/>
                    </a:lnTo>
                    <a:lnTo>
                      <a:pt x="1010" y="1276"/>
                    </a:lnTo>
                    <a:lnTo>
                      <a:pt x="873" y="1150"/>
                    </a:lnTo>
                    <a:lnTo>
                      <a:pt x="873" y="1150"/>
                    </a:lnTo>
                    <a:close/>
                  </a:path>
                </a:pathLst>
              </a:custGeom>
              <a:solidFill>
                <a:schemeClr val="accent2"/>
              </a:solidFill>
              <a:ln w="9525">
                <a:noFill/>
                <a:round/>
                <a:headEnd/>
                <a:tailEnd/>
              </a:ln>
            </p:spPr>
            <p:txBody>
              <a:bodyPr/>
              <a:lstStyle/>
              <a:p>
                <a:pPr>
                  <a:defRPr/>
                </a:pPr>
                <a:endParaRPr lang="sr-Latn-CS"/>
              </a:p>
            </p:txBody>
          </p:sp>
          <p:sp>
            <p:nvSpPr>
              <p:cNvPr id="55411" name="Freeform 115"/>
              <p:cNvSpPr>
                <a:spLocks/>
              </p:cNvSpPr>
              <p:nvPr/>
            </p:nvSpPr>
            <p:spPr bwMode="hidden">
              <a:xfrm>
                <a:off x="16" y="2260"/>
                <a:ext cx="1673" cy="2014"/>
              </a:xfrm>
              <a:custGeom>
                <a:avLst/>
                <a:gdLst/>
                <a:ahLst/>
                <a:cxnLst>
                  <a:cxn ang="0">
                    <a:pos x="957" y="1463"/>
                  </a:cxn>
                  <a:cxn ang="0">
                    <a:pos x="789" y="1289"/>
                  </a:cxn>
                  <a:cxn ang="0">
                    <a:pos x="634" y="1115"/>
                  </a:cxn>
                  <a:cxn ang="0">
                    <a:pos x="490" y="929"/>
                  </a:cxn>
                  <a:cxn ang="0">
                    <a:pos x="365" y="743"/>
                  </a:cxn>
                  <a:cxn ang="0">
                    <a:pos x="251" y="557"/>
                  </a:cxn>
                  <a:cxn ang="0">
                    <a:pos x="149" y="372"/>
                  </a:cxn>
                  <a:cxn ang="0">
                    <a:pos x="66" y="186"/>
                  </a:cxn>
                  <a:cxn ang="0">
                    <a:pos x="0" y="0"/>
                  </a:cxn>
                  <a:cxn ang="0">
                    <a:pos x="0" y="12"/>
                  </a:cxn>
                  <a:cxn ang="0">
                    <a:pos x="66" y="198"/>
                  </a:cxn>
                  <a:cxn ang="0">
                    <a:pos x="149" y="384"/>
                  </a:cxn>
                  <a:cxn ang="0">
                    <a:pos x="251" y="569"/>
                  </a:cxn>
                  <a:cxn ang="0">
                    <a:pos x="365" y="755"/>
                  </a:cxn>
                  <a:cxn ang="0">
                    <a:pos x="490" y="935"/>
                  </a:cxn>
                  <a:cxn ang="0">
                    <a:pos x="634" y="1115"/>
                  </a:cxn>
                  <a:cxn ang="0">
                    <a:pos x="789" y="1295"/>
                  </a:cxn>
                  <a:cxn ang="0">
                    <a:pos x="957" y="1463"/>
                  </a:cxn>
                  <a:cxn ang="0">
                    <a:pos x="1130" y="1618"/>
                  </a:cxn>
                  <a:cxn ang="0">
                    <a:pos x="1303" y="1762"/>
                  </a:cxn>
                  <a:cxn ang="0">
                    <a:pos x="1483" y="1894"/>
                  </a:cxn>
                  <a:cxn ang="0">
                    <a:pos x="1662" y="2014"/>
                  </a:cxn>
                  <a:cxn ang="0">
                    <a:pos x="1668" y="2014"/>
                  </a:cxn>
                  <a:cxn ang="0">
                    <a:pos x="1483" y="1894"/>
                  </a:cxn>
                  <a:cxn ang="0">
                    <a:pos x="1303" y="1762"/>
                  </a:cxn>
                  <a:cxn ang="0">
                    <a:pos x="1130" y="1618"/>
                  </a:cxn>
                  <a:cxn ang="0">
                    <a:pos x="957" y="1463"/>
                  </a:cxn>
                  <a:cxn ang="0">
                    <a:pos x="957" y="1463"/>
                  </a:cxn>
                </a:cxnLst>
                <a:rect l="0" t="0" r="r" b="b"/>
                <a:pathLst>
                  <a:path w="1668" h="2014">
                    <a:moveTo>
                      <a:pt x="957" y="1463"/>
                    </a:moveTo>
                    <a:lnTo>
                      <a:pt x="789" y="1289"/>
                    </a:lnTo>
                    <a:lnTo>
                      <a:pt x="634" y="1115"/>
                    </a:lnTo>
                    <a:lnTo>
                      <a:pt x="490" y="929"/>
                    </a:lnTo>
                    <a:lnTo>
                      <a:pt x="365" y="743"/>
                    </a:lnTo>
                    <a:lnTo>
                      <a:pt x="251" y="557"/>
                    </a:lnTo>
                    <a:lnTo>
                      <a:pt x="149" y="372"/>
                    </a:lnTo>
                    <a:lnTo>
                      <a:pt x="66" y="186"/>
                    </a:lnTo>
                    <a:lnTo>
                      <a:pt x="0" y="0"/>
                    </a:lnTo>
                    <a:lnTo>
                      <a:pt x="0" y="12"/>
                    </a:lnTo>
                    <a:lnTo>
                      <a:pt x="66" y="198"/>
                    </a:lnTo>
                    <a:lnTo>
                      <a:pt x="149" y="384"/>
                    </a:lnTo>
                    <a:lnTo>
                      <a:pt x="251" y="569"/>
                    </a:lnTo>
                    <a:lnTo>
                      <a:pt x="365" y="755"/>
                    </a:lnTo>
                    <a:lnTo>
                      <a:pt x="490" y="935"/>
                    </a:lnTo>
                    <a:lnTo>
                      <a:pt x="634" y="1115"/>
                    </a:lnTo>
                    <a:lnTo>
                      <a:pt x="789" y="1295"/>
                    </a:lnTo>
                    <a:lnTo>
                      <a:pt x="957" y="1463"/>
                    </a:lnTo>
                    <a:lnTo>
                      <a:pt x="1130" y="1618"/>
                    </a:lnTo>
                    <a:lnTo>
                      <a:pt x="1303" y="1762"/>
                    </a:lnTo>
                    <a:lnTo>
                      <a:pt x="1483" y="1894"/>
                    </a:lnTo>
                    <a:lnTo>
                      <a:pt x="1662" y="2014"/>
                    </a:lnTo>
                    <a:lnTo>
                      <a:pt x="1668" y="2014"/>
                    </a:lnTo>
                    <a:lnTo>
                      <a:pt x="1483" y="1894"/>
                    </a:lnTo>
                    <a:lnTo>
                      <a:pt x="1303" y="1762"/>
                    </a:lnTo>
                    <a:lnTo>
                      <a:pt x="1130" y="1618"/>
                    </a:lnTo>
                    <a:lnTo>
                      <a:pt x="957" y="1463"/>
                    </a:lnTo>
                    <a:lnTo>
                      <a:pt x="957" y="1463"/>
                    </a:lnTo>
                    <a:close/>
                  </a:path>
                </a:pathLst>
              </a:custGeom>
              <a:solidFill>
                <a:schemeClr val="accent2"/>
              </a:solidFill>
              <a:ln w="9525">
                <a:noFill/>
                <a:round/>
                <a:headEnd/>
                <a:tailEnd/>
              </a:ln>
            </p:spPr>
            <p:txBody>
              <a:bodyPr/>
              <a:lstStyle/>
              <a:p>
                <a:pPr>
                  <a:defRPr/>
                </a:pPr>
                <a:endParaRPr lang="sr-Latn-CS"/>
              </a:p>
            </p:txBody>
          </p:sp>
          <p:sp>
            <p:nvSpPr>
              <p:cNvPr id="55412" name="Rectangle 116"/>
              <p:cNvSpPr>
                <a:spLocks noChangeArrowheads="1"/>
              </p:cNvSpPr>
              <p:nvPr/>
            </p:nvSpPr>
            <p:spPr bwMode="hidden">
              <a:xfrm rot="-2488720">
                <a:off x="1988" y="1919"/>
                <a:ext cx="1353" cy="17"/>
              </a:xfrm>
              <a:prstGeom prst="rect">
                <a:avLst/>
              </a:prstGeom>
              <a:solidFill>
                <a:schemeClr val="accent2"/>
              </a:solidFill>
              <a:ln w="9525">
                <a:noFill/>
                <a:miter lim="800000"/>
                <a:headEnd/>
                <a:tailEnd/>
              </a:ln>
              <a:effectLst/>
            </p:spPr>
            <p:txBody>
              <a:bodyPr wrap="none" anchor="ctr"/>
              <a:lstStyle/>
              <a:p>
                <a:pPr>
                  <a:defRPr/>
                </a:pPr>
                <a:endParaRPr lang="sr-Latn-CS"/>
              </a:p>
            </p:txBody>
          </p:sp>
          <p:sp>
            <p:nvSpPr>
              <p:cNvPr id="55413" name="Rectangle 117"/>
              <p:cNvSpPr>
                <a:spLocks noChangeArrowheads="1"/>
              </p:cNvSpPr>
              <p:nvPr/>
            </p:nvSpPr>
            <p:spPr bwMode="hidden">
              <a:xfrm rot="-5087790">
                <a:off x="1964" y="2613"/>
                <a:ext cx="2217" cy="17"/>
              </a:xfrm>
              <a:prstGeom prst="rect">
                <a:avLst/>
              </a:prstGeom>
              <a:solidFill>
                <a:schemeClr val="accent2"/>
              </a:solidFill>
              <a:ln w="9525">
                <a:noFill/>
                <a:miter lim="800000"/>
                <a:headEnd/>
                <a:tailEnd/>
              </a:ln>
              <a:effectLst/>
            </p:spPr>
            <p:txBody>
              <a:bodyPr wrap="none" anchor="ctr"/>
              <a:lstStyle/>
              <a:p>
                <a:pPr>
                  <a:defRPr/>
                </a:pPr>
                <a:endParaRPr lang="sr-Latn-CS"/>
              </a:p>
            </p:txBody>
          </p:sp>
          <p:sp>
            <p:nvSpPr>
              <p:cNvPr id="55414" name="Rectangle 118"/>
              <p:cNvSpPr>
                <a:spLocks noChangeArrowheads="1"/>
              </p:cNvSpPr>
              <p:nvPr/>
            </p:nvSpPr>
            <p:spPr bwMode="hidden">
              <a:xfrm rot="-3417299">
                <a:off x="1018" y="2695"/>
                <a:ext cx="2678" cy="17"/>
              </a:xfrm>
              <a:prstGeom prst="rect">
                <a:avLst/>
              </a:prstGeom>
              <a:solidFill>
                <a:schemeClr val="accent2"/>
              </a:solidFill>
              <a:ln w="9525">
                <a:noFill/>
                <a:miter lim="800000"/>
                <a:headEnd/>
                <a:tailEnd/>
              </a:ln>
              <a:effectLst/>
            </p:spPr>
            <p:txBody>
              <a:bodyPr wrap="none" anchor="ctr"/>
              <a:lstStyle/>
              <a:p>
                <a:pPr>
                  <a:defRPr/>
                </a:pPr>
                <a:endParaRPr lang="sr-Latn-CS"/>
              </a:p>
            </p:txBody>
          </p:sp>
          <p:sp>
            <p:nvSpPr>
              <p:cNvPr id="55415" name="Rectangle 119"/>
              <p:cNvSpPr>
                <a:spLocks noChangeArrowheads="1"/>
              </p:cNvSpPr>
              <p:nvPr/>
            </p:nvSpPr>
            <p:spPr bwMode="hidden">
              <a:xfrm rot="-835848">
                <a:off x="688" y="1748"/>
                <a:ext cx="2390" cy="17"/>
              </a:xfrm>
              <a:prstGeom prst="rect">
                <a:avLst/>
              </a:prstGeom>
              <a:solidFill>
                <a:schemeClr val="accent2"/>
              </a:solidFill>
              <a:ln w="9525">
                <a:noFill/>
                <a:miter lim="800000"/>
                <a:headEnd/>
                <a:tailEnd/>
              </a:ln>
              <a:effectLst/>
            </p:spPr>
            <p:txBody>
              <a:bodyPr wrap="none" anchor="ctr"/>
              <a:lstStyle/>
              <a:p>
                <a:pPr>
                  <a:defRPr/>
                </a:pPr>
                <a:endParaRPr lang="sr-Latn-CS"/>
              </a:p>
            </p:txBody>
          </p:sp>
          <p:grpSp>
            <p:nvGrpSpPr>
              <p:cNvPr id="1040" name="Group 120"/>
              <p:cNvGrpSpPr>
                <a:grpSpLocks noChangeAspect="1"/>
              </p:cNvGrpSpPr>
              <p:nvPr/>
            </p:nvGrpSpPr>
            <p:grpSpPr bwMode="auto">
              <a:xfrm>
                <a:off x="3046" y="1326"/>
                <a:ext cx="259" cy="299"/>
                <a:chOff x="3042" y="1265"/>
                <a:chExt cx="367" cy="424"/>
              </a:xfrm>
            </p:grpSpPr>
            <p:sp>
              <p:nvSpPr>
                <p:cNvPr id="55417" name="Oval 121"/>
                <p:cNvSpPr>
                  <a:spLocks noChangeAspect="1" noChangeArrowheads="1"/>
                </p:cNvSpPr>
                <p:nvPr userDrawn="1"/>
              </p:nvSpPr>
              <p:spPr bwMode="hidden">
                <a:xfrm rot="2828979">
                  <a:off x="2982" y="1467"/>
                  <a:ext cx="282" cy="162"/>
                </a:xfrm>
                <a:prstGeom prst="ellipse">
                  <a:avLst/>
                </a:prstGeom>
                <a:gradFill rotWithShape="0">
                  <a:gsLst>
                    <a:gs pos="0">
                      <a:schemeClr val="accent2"/>
                    </a:gs>
                    <a:gs pos="100000">
                      <a:schemeClr val="accent2">
                        <a:gamma/>
                        <a:tint val="84706"/>
                        <a:invGamma/>
                      </a:schemeClr>
                    </a:gs>
                  </a:gsLst>
                  <a:lin ang="5400000" scaled="1"/>
                </a:gradFill>
                <a:ln w="9525">
                  <a:noFill/>
                  <a:round/>
                  <a:headEnd/>
                  <a:tailEnd/>
                </a:ln>
                <a:effectLst/>
              </p:spPr>
              <p:txBody>
                <a:bodyPr wrap="none" anchor="ctr"/>
                <a:lstStyle/>
                <a:p>
                  <a:pPr>
                    <a:defRPr/>
                  </a:pPr>
                  <a:endParaRPr lang="sr-Latn-CS"/>
                </a:p>
              </p:txBody>
            </p:sp>
            <p:sp>
              <p:nvSpPr>
                <p:cNvPr id="55418" name="Freeform 122"/>
                <p:cNvSpPr>
                  <a:spLocks noChangeAspect="1"/>
                </p:cNvSpPr>
                <p:nvPr userDrawn="1"/>
              </p:nvSpPr>
              <p:spPr bwMode="hidden">
                <a:xfrm>
                  <a:off x="3070" y="1374"/>
                  <a:ext cx="227" cy="221"/>
                </a:xfrm>
                <a:custGeom>
                  <a:avLst/>
                  <a:gdLst/>
                  <a:ahLst/>
                  <a:cxnLst>
                    <a:cxn ang="0">
                      <a:pos x="227" y="134"/>
                    </a:cxn>
                    <a:cxn ang="0">
                      <a:pos x="203" y="144"/>
                    </a:cxn>
                    <a:cxn ang="0">
                      <a:pos x="179" y="138"/>
                    </a:cxn>
                    <a:cxn ang="0">
                      <a:pos x="149" y="126"/>
                    </a:cxn>
                    <a:cxn ang="0">
                      <a:pos x="126" y="102"/>
                    </a:cxn>
                    <a:cxn ang="0">
                      <a:pos x="102" y="72"/>
                    </a:cxn>
                    <a:cxn ang="0">
                      <a:pos x="84" y="48"/>
                    </a:cxn>
                    <a:cxn ang="0">
                      <a:pos x="78" y="24"/>
                    </a:cxn>
                    <a:cxn ang="0">
                      <a:pos x="84" y="0"/>
                    </a:cxn>
                    <a:cxn ang="0">
                      <a:pos x="84" y="0"/>
                    </a:cxn>
                    <a:cxn ang="0">
                      <a:pos x="78" y="0"/>
                    </a:cxn>
                    <a:cxn ang="0">
                      <a:pos x="18" y="60"/>
                    </a:cxn>
                    <a:cxn ang="0">
                      <a:pos x="0" y="90"/>
                    </a:cxn>
                    <a:cxn ang="0">
                      <a:pos x="0" y="120"/>
                    </a:cxn>
                    <a:cxn ang="0">
                      <a:pos x="12" y="156"/>
                    </a:cxn>
                    <a:cxn ang="0">
                      <a:pos x="36" y="192"/>
                    </a:cxn>
                    <a:cxn ang="0">
                      <a:pos x="66" y="216"/>
                    </a:cxn>
                    <a:cxn ang="0">
                      <a:pos x="96" y="222"/>
                    </a:cxn>
                    <a:cxn ang="0">
                      <a:pos x="126" y="222"/>
                    </a:cxn>
                    <a:cxn ang="0">
                      <a:pos x="155" y="210"/>
                    </a:cxn>
                    <a:cxn ang="0">
                      <a:pos x="227" y="138"/>
                    </a:cxn>
                    <a:cxn ang="0">
                      <a:pos x="227" y="134"/>
                    </a:cxn>
                  </a:cxnLst>
                  <a:rect l="0" t="0" r="r" b="b"/>
                  <a:pathLst>
                    <a:path w="227" h="222">
                      <a:moveTo>
                        <a:pt x="227" y="134"/>
                      </a:moveTo>
                      <a:lnTo>
                        <a:pt x="203" y="144"/>
                      </a:lnTo>
                      <a:lnTo>
                        <a:pt x="179" y="138"/>
                      </a:lnTo>
                      <a:lnTo>
                        <a:pt x="149" y="126"/>
                      </a:lnTo>
                      <a:lnTo>
                        <a:pt x="126" y="102"/>
                      </a:lnTo>
                      <a:lnTo>
                        <a:pt x="102" y="72"/>
                      </a:lnTo>
                      <a:lnTo>
                        <a:pt x="84" y="48"/>
                      </a:lnTo>
                      <a:lnTo>
                        <a:pt x="78" y="24"/>
                      </a:lnTo>
                      <a:lnTo>
                        <a:pt x="84" y="0"/>
                      </a:lnTo>
                      <a:lnTo>
                        <a:pt x="84" y="0"/>
                      </a:lnTo>
                      <a:lnTo>
                        <a:pt x="78" y="0"/>
                      </a:lnTo>
                      <a:lnTo>
                        <a:pt x="18" y="60"/>
                      </a:lnTo>
                      <a:lnTo>
                        <a:pt x="0" y="90"/>
                      </a:lnTo>
                      <a:lnTo>
                        <a:pt x="0" y="120"/>
                      </a:lnTo>
                      <a:lnTo>
                        <a:pt x="12" y="156"/>
                      </a:lnTo>
                      <a:lnTo>
                        <a:pt x="36" y="192"/>
                      </a:lnTo>
                      <a:lnTo>
                        <a:pt x="66" y="216"/>
                      </a:lnTo>
                      <a:lnTo>
                        <a:pt x="96" y="222"/>
                      </a:lnTo>
                      <a:lnTo>
                        <a:pt x="126" y="222"/>
                      </a:lnTo>
                      <a:lnTo>
                        <a:pt x="155" y="210"/>
                      </a:lnTo>
                      <a:lnTo>
                        <a:pt x="227" y="138"/>
                      </a:lnTo>
                      <a:lnTo>
                        <a:pt x="227" y="134"/>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a:defRPr/>
                  </a:pPr>
                  <a:endParaRPr lang="sr-Latn-CS"/>
                </a:p>
              </p:txBody>
            </p:sp>
            <p:sp>
              <p:nvSpPr>
                <p:cNvPr id="55419" name="Freeform 123"/>
                <p:cNvSpPr>
                  <a:spLocks noChangeAspect="1"/>
                </p:cNvSpPr>
                <p:nvPr userDrawn="1"/>
              </p:nvSpPr>
              <p:spPr bwMode="hidden">
                <a:xfrm>
                  <a:off x="3144" y="1366"/>
                  <a:ext cx="163" cy="155"/>
                </a:xfrm>
                <a:custGeom>
                  <a:avLst/>
                  <a:gdLst/>
                  <a:ahLst/>
                  <a:cxnLst>
                    <a:cxn ang="0">
                      <a:pos x="221" y="216"/>
                    </a:cxn>
                    <a:cxn ang="0">
                      <a:pos x="192" y="234"/>
                    </a:cxn>
                    <a:cxn ang="0">
                      <a:pos x="150" y="234"/>
                    </a:cxn>
                    <a:cxn ang="0">
                      <a:pos x="102" y="210"/>
                    </a:cxn>
                    <a:cxn ang="0">
                      <a:pos x="54" y="174"/>
                    </a:cxn>
                    <a:cxn ang="0">
                      <a:pos x="24" y="132"/>
                    </a:cxn>
                    <a:cxn ang="0">
                      <a:pos x="6" y="84"/>
                    </a:cxn>
                    <a:cxn ang="0">
                      <a:pos x="0" y="42"/>
                    </a:cxn>
                    <a:cxn ang="0">
                      <a:pos x="12" y="12"/>
                    </a:cxn>
                    <a:cxn ang="0">
                      <a:pos x="48" y="0"/>
                    </a:cxn>
                    <a:cxn ang="0">
                      <a:pos x="84" y="0"/>
                    </a:cxn>
                    <a:cxn ang="0">
                      <a:pos x="132" y="18"/>
                    </a:cxn>
                    <a:cxn ang="0">
                      <a:pos x="174" y="54"/>
                    </a:cxn>
                    <a:cxn ang="0">
                      <a:pos x="210" y="102"/>
                    </a:cxn>
                    <a:cxn ang="0">
                      <a:pos x="233" y="144"/>
                    </a:cxn>
                    <a:cxn ang="0">
                      <a:pos x="233" y="186"/>
                    </a:cxn>
                    <a:cxn ang="0">
                      <a:pos x="221" y="216"/>
                    </a:cxn>
                    <a:cxn ang="0">
                      <a:pos x="221" y="216"/>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a:defRPr/>
                  </a:pPr>
                  <a:endParaRPr lang="sr-Latn-CS"/>
                </a:p>
              </p:txBody>
            </p:sp>
            <p:sp>
              <p:nvSpPr>
                <p:cNvPr id="55420" name="Freeform 124"/>
                <p:cNvSpPr>
                  <a:spLocks noChangeAspect="1"/>
                </p:cNvSpPr>
                <p:nvPr userDrawn="1"/>
              </p:nvSpPr>
              <p:spPr bwMode="hidden">
                <a:xfrm>
                  <a:off x="3202" y="1272"/>
                  <a:ext cx="203" cy="199"/>
                </a:xfrm>
                <a:custGeom>
                  <a:avLst/>
                  <a:gdLst/>
                  <a:ahLst/>
                  <a:cxnLst>
                    <a:cxn ang="0">
                      <a:pos x="179" y="18"/>
                    </a:cxn>
                    <a:cxn ang="0">
                      <a:pos x="197" y="48"/>
                    </a:cxn>
                    <a:cxn ang="0">
                      <a:pos x="203" y="60"/>
                    </a:cxn>
                    <a:cxn ang="0">
                      <a:pos x="197" y="66"/>
                    </a:cxn>
                    <a:cxn ang="0">
                      <a:pos x="65" y="192"/>
                    </a:cxn>
                    <a:cxn ang="0">
                      <a:pos x="59" y="198"/>
                    </a:cxn>
                    <a:cxn ang="0">
                      <a:pos x="47" y="192"/>
                    </a:cxn>
                    <a:cxn ang="0">
                      <a:pos x="17" y="174"/>
                    </a:cxn>
                    <a:cxn ang="0">
                      <a:pos x="0" y="150"/>
                    </a:cxn>
                    <a:cxn ang="0">
                      <a:pos x="0" y="126"/>
                    </a:cxn>
                    <a:cxn ang="0">
                      <a:pos x="131" y="0"/>
                    </a:cxn>
                    <a:cxn ang="0">
                      <a:pos x="155" y="0"/>
                    </a:cxn>
                    <a:cxn ang="0">
                      <a:pos x="179" y="18"/>
                    </a:cxn>
                    <a:cxn ang="0">
                      <a:pos x="179" y="18"/>
                    </a:cxn>
                  </a:cxnLst>
                  <a:rect l="0" t="0" r="r" b="b"/>
                  <a:pathLst>
                    <a:path w="203" h="198">
                      <a:moveTo>
                        <a:pt x="179" y="18"/>
                      </a:moveTo>
                      <a:lnTo>
                        <a:pt x="197" y="48"/>
                      </a:lnTo>
                      <a:lnTo>
                        <a:pt x="203" y="60"/>
                      </a:lnTo>
                      <a:lnTo>
                        <a:pt x="197" y="66"/>
                      </a:lnTo>
                      <a:lnTo>
                        <a:pt x="65" y="192"/>
                      </a:lnTo>
                      <a:lnTo>
                        <a:pt x="59" y="198"/>
                      </a:lnTo>
                      <a:lnTo>
                        <a:pt x="47" y="192"/>
                      </a:lnTo>
                      <a:lnTo>
                        <a:pt x="17" y="174"/>
                      </a:lnTo>
                      <a:lnTo>
                        <a:pt x="0" y="150"/>
                      </a:lnTo>
                      <a:lnTo>
                        <a:pt x="0" y="126"/>
                      </a:lnTo>
                      <a:lnTo>
                        <a:pt x="131" y="0"/>
                      </a:lnTo>
                      <a:lnTo>
                        <a:pt x="155" y="0"/>
                      </a:lnTo>
                      <a:lnTo>
                        <a:pt x="179" y="18"/>
                      </a:lnTo>
                      <a:lnTo>
                        <a:pt x="179" y="18"/>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a:defRPr/>
                  </a:pPr>
                  <a:endParaRPr lang="sr-Latn-CS"/>
                </a:p>
              </p:txBody>
            </p:sp>
            <p:sp>
              <p:nvSpPr>
                <p:cNvPr id="55421" name="Freeform 125"/>
                <p:cNvSpPr>
                  <a:spLocks noChangeAspect="1"/>
                </p:cNvSpPr>
                <p:nvPr userDrawn="1"/>
              </p:nvSpPr>
              <p:spPr bwMode="hidden">
                <a:xfrm>
                  <a:off x="3330" y="1265"/>
                  <a:ext cx="79" cy="74"/>
                </a:xfrm>
                <a:custGeom>
                  <a:avLst/>
                  <a:gdLst/>
                  <a:ahLst/>
                  <a:cxnLst>
                    <a:cxn ang="0">
                      <a:pos x="221" y="216"/>
                    </a:cxn>
                    <a:cxn ang="0">
                      <a:pos x="192" y="234"/>
                    </a:cxn>
                    <a:cxn ang="0">
                      <a:pos x="150" y="234"/>
                    </a:cxn>
                    <a:cxn ang="0">
                      <a:pos x="102" y="210"/>
                    </a:cxn>
                    <a:cxn ang="0">
                      <a:pos x="54" y="174"/>
                    </a:cxn>
                    <a:cxn ang="0">
                      <a:pos x="24" y="132"/>
                    </a:cxn>
                    <a:cxn ang="0">
                      <a:pos x="6" y="84"/>
                    </a:cxn>
                    <a:cxn ang="0">
                      <a:pos x="0" y="42"/>
                    </a:cxn>
                    <a:cxn ang="0">
                      <a:pos x="12" y="12"/>
                    </a:cxn>
                    <a:cxn ang="0">
                      <a:pos x="48" y="0"/>
                    </a:cxn>
                    <a:cxn ang="0">
                      <a:pos x="84" y="0"/>
                    </a:cxn>
                    <a:cxn ang="0">
                      <a:pos x="132" y="18"/>
                    </a:cxn>
                    <a:cxn ang="0">
                      <a:pos x="174" y="54"/>
                    </a:cxn>
                    <a:cxn ang="0">
                      <a:pos x="210" y="102"/>
                    </a:cxn>
                    <a:cxn ang="0">
                      <a:pos x="233" y="144"/>
                    </a:cxn>
                    <a:cxn ang="0">
                      <a:pos x="233" y="186"/>
                    </a:cxn>
                    <a:cxn ang="0">
                      <a:pos x="221" y="216"/>
                    </a:cxn>
                    <a:cxn ang="0">
                      <a:pos x="221" y="216"/>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a:defRPr/>
                  </a:pPr>
                  <a:endParaRPr lang="sr-Latn-CS"/>
                </a:p>
              </p:txBody>
            </p:sp>
          </p:grpSp>
        </p:grpSp>
      </p:grpSp>
      <p:sp>
        <p:nvSpPr>
          <p:cNvPr id="55422" name="Rectangle 126"/>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fld id="{77828D7D-C3CC-42EE-919F-670FF6DDEE78}" type="datetimeFigureOut">
              <a:rPr lang="sr-Latn-CS"/>
              <a:pPr>
                <a:defRPr/>
              </a:pPr>
              <a:t>10.12.2012</a:t>
            </a:fld>
            <a:endParaRPr lang="hr-HR"/>
          </a:p>
        </p:txBody>
      </p:sp>
      <p:sp>
        <p:nvSpPr>
          <p:cNvPr id="55423" name="Rectangle 12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hr-HR"/>
          </a:p>
        </p:txBody>
      </p:sp>
      <p:sp>
        <p:nvSpPr>
          <p:cNvPr id="55424" name="Rectangle 12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A41FAB95-90DF-4DF6-89FE-53B547626ED7}" type="slidenum">
              <a:rPr lang="hr-HR"/>
              <a:pPr>
                <a:defRPr/>
              </a:pPr>
              <a:t>‹#›</a:t>
            </a:fld>
            <a:endParaRPr lang="hr-HR"/>
          </a:p>
        </p:txBody>
      </p:sp>
      <p:sp>
        <p:nvSpPr>
          <p:cNvPr id="55425" name="Rectangle 129"/>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r-HR" smtClean="0"/>
              <a:t>Click to edit Master text styles</a:t>
            </a:r>
          </a:p>
          <a:p>
            <a:pPr lvl="1"/>
            <a:r>
              <a:rPr lang="hr-HR" smtClean="0"/>
              <a:t>Second level</a:t>
            </a:r>
          </a:p>
          <a:p>
            <a:pPr lvl="2"/>
            <a:r>
              <a:rPr lang="hr-HR" smtClean="0"/>
              <a:t>Third level</a:t>
            </a:r>
          </a:p>
          <a:p>
            <a:pPr lvl="3"/>
            <a:r>
              <a:rPr lang="hr-HR" smtClean="0"/>
              <a:t>Fourth level</a:t>
            </a:r>
          </a:p>
          <a:p>
            <a:pPr lvl="4"/>
            <a:r>
              <a:rPr lang="hr-HR" smtClean="0"/>
              <a:t>Fifth level</a:t>
            </a:r>
          </a:p>
        </p:txBody>
      </p:sp>
      <p:sp>
        <p:nvSpPr>
          <p:cNvPr id="55426" name="Rectangle 13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hr-HR" smtClean="0"/>
              <a:t>Click to edit Master title style</a:t>
            </a:r>
          </a:p>
        </p:txBody>
      </p:sp>
    </p:spTree>
  </p:cSld>
  <p:clrMap bg1="dk2" tx1="lt1" bg2="dk1" tx2="lt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SzPct val="6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idx="4294967295"/>
          </p:nvPr>
        </p:nvSpPr>
        <p:spPr>
          <a:xfrm>
            <a:off x="685800" y="2130425"/>
            <a:ext cx="7772400" cy="1470025"/>
          </a:xfrm>
        </p:spPr>
        <p:txBody>
          <a:bodyPr/>
          <a:lstStyle/>
          <a:p>
            <a:pPr eaLnBrk="1" hangingPunct="1">
              <a:defRPr/>
            </a:pPr>
            <a:r>
              <a:rPr lang="hr-HR" sz="5100"/>
              <a:t>NEPOŠTENA POSLOVNA PRAKSA</a:t>
            </a:r>
          </a:p>
        </p:txBody>
      </p:sp>
      <p:sp>
        <p:nvSpPr>
          <p:cNvPr id="3" name="Subtitle 2"/>
          <p:cNvSpPr>
            <a:spLocks noGrp="1"/>
          </p:cNvSpPr>
          <p:nvPr>
            <p:ph type="subTitle" idx="4294967295"/>
          </p:nvPr>
        </p:nvSpPr>
        <p:spPr>
          <a:xfrm>
            <a:off x="1371600" y="3889375"/>
            <a:ext cx="6400800" cy="1754188"/>
          </a:xfrm>
        </p:spPr>
        <p:txBody>
          <a:bodyPr>
            <a:normAutofit/>
          </a:bodyPr>
          <a:lstStyle/>
          <a:p>
            <a:pPr marL="0" indent="0" algn="ctr" eaLnBrk="1" hangingPunct="1">
              <a:buFont typeface="Wingdings" pitchFamily="2" charset="2"/>
              <a:buNone/>
              <a:defRPr/>
            </a:pPr>
            <a:endParaRPr lang="hr-HR">
              <a:solidFill>
                <a:srgbClr val="89898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fontScale="90000"/>
          </a:bodyPr>
          <a:lstStyle/>
          <a:p>
            <a:pPr eaLnBrk="1" hangingPunct="1">
              <a:defRPr/>
            </a:pPr>
            <a:r>
              <a:rPr lang="hr-HR" sz="4000"/>
              <a:t>POJAM NEPOŠTENE POSLOVNE PRAKSE</a:t>
            </a:r>
          </a:p>
        </p:txBody>
      </p:sp>
      <p:sp>
        <p:nvSpPr>
          <p:cNvPr id="21506" name="Content Placeholder 2"/>
          <p:cNvSpPr>
            <a:spLocks noGrp="1"/>
          </p:cNvSpPr>
          <p:nvPr>
            <p:ph idx="4294967295"/>
          </p:nvPr>
        </p:nvSpPr>
        <p:spPr/>
        <p:txBody>
          <a:bodyPr/>
          <a:lstStyle/>
          <a:p>
            <a:pPr eaLnBrk="1" hangingPunct="1">
              <a:defRPr/>
            </a:pPr>
            <a:r>
              <a:rPr lang="hr-HR"/>
              <a:t>Koncept prosječnog potrošača</a:t>
            </a:r>
          </a:p>
          <a:p>
            <a:pPr lvl="1" eaLnBrk="1" hangingPunct="1">
              <a:defRPr/>
            </a:pPr>
            <a:r>
              <a:rPr lang="hr-HR"/>
              <a:t>apstraktan pojam</a:t>
            </a:r>
          </a:p>
          <a:p>
            <a:pPr lvl="1" eaLnBrk="1" hangingPunct="1">
              <a:defRPr/>
            </a:pPr>
            <a:r>
              <a:rPr lang="hr-HR"/>
              <a:t>objektivna evaluacija</a:t>
            </a:r>
          </a:p>
          <a:p>
            <a:pPr eaLnBrk="1" hangingPunct="1">
              <a:defRPr/>
            </a:pPr>
            <a:r>
              <a:rPr lang="hr-HR"/>
              <a:t>Određuje se s obzirom na:</a:t>
            </a:r>
          </a:p>
          <a:p>
            <a:pPr lvl="1" eaLnBrk="1" hangingPunct="1">
              <a:defRPr/>
            </a:pPr>
            <a:r>
              <a:rPr lang="hr-HR"/>
              <a:t>potrošače kojima je praksa usmjerena</a:t>
            </a:r>
          </a:p>
          <a:p>
            <a:pPr lvl="1" eaLnBrk="1" hangingPunct="1">
              <a:defRPr/>
            </a:pPr>
            <a:r>
              <a:rPr lang="hr-HR"/>
              <a:t>potrošače do kojih praksa dopire</a:t>
            </a:r>
          </a:p>
          <a:p>
            <a:pPr lvl="1" eaLnBrk="1" hangingPunct="1">
              <a:defRPr/>
            </a:pPr>
            <a:r>
              <a:rPr lang="hr-HR"/>
              <a:t>skupinu potrošača na koju je praksa usmjerena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fontScale="90000"/>
          </a:bodyPr>
          <a:lstStyle/>
          <a:p>
            <a:pPr eaLnBrk="1" hangingPunct="1">
              <a:defRPr/>
            </a:pPr>
            <a:r>
              <a:rPr lang="hr-HR" sz="4000"/>
              <a:t>POJAM NEPOŠTENE POSLOVNE PRAKSE</a:t>
            </a:r>
          </a:p>
        </p:txBody>
      </p:sp>
      <p:sp>
        <p:nvSpPr>
          <p:cNvPr id="3" name="Content Placeholder 2"/>
          <p:cNvSpPr>
            <a:spLocks noGrp="1"/>
          </p:cNvSpPr>
          <p:nvPr>
            <p:ph idx="4294967295"/>
          </p:nvPr>
        </p:nvSpPr>
        <p:spPr/>
        <p:txBody>
          <a:bodyPr>
            <a:normAutofit/>
          </a:bodyPr>
          <a:lstStyle/>
          <a:p>
            <a:pPr eaLnBrk="1" hangingPunct="1">
              <a:lnSpc>
                <a:spcPct val="90000"/>
              </a:lnSpc>
              <a:defRPr/>
            </a:pPr>
            <a:r>
              <a:rPr lang="hr-HR" sz="2400"/>
              <a:t>Poslovna praksa koja će vjerojatno bitno utjecati na ekonomsko ponašanje samo jasno odredive skupine potrošača koji su zbog tjelesnih ili duševnih mana, dobi ili lakomislenosti posebno osjetljivi na određenu poslovnu praksu ili određeni proizvod, i to na način koji je trgovac mogao razumno predvidjeti, procjenjivat će se iz perspektive prosječnog člana te skupine potrošača</a:t>
            </a:r>
          </a:p>
          <a:p>
            <a:pPr eaLnBrk="1" hangingPunct="1">
              <a:lnSpc>
                <a:spcPct val="90000"/>
              </a:lnSpc>
              <a:defRPr/>
            </a:pPr>
            <a:r>
              <a:rPr lang="hr-HR" sz="2400"/>
              <a:t>To ne utječe na dopuštenost korištenja uobičajene i zakonite promidžbene prakse preuveličavanja ili davanja izjava za koje se ne očekuje da budu shvaćene doslovno</a:t>
            </a:r>
          </a:p>
          <a:p>
            <a:pPr eaLnBrk="1" hangingPunct="1">
              <a:lnSpc>
                <a:spcPct val="90000"/>
              </a:lnSpc>
              <a:buFont typeface="Wingdings" pitchFamily="2" charset="2"/>
              <a:buNone/>
              <a:defRPr/>
            </a:pPr>
            <a:endParaRPr lang="hr-HR" sz="2400"/>
          </a:p>
          <a:p>
            <a:pPr eaLnBrk="1" hangingPunct="1">
              <a:lnSpc>
                <a:spcPct val="90000"/>
              </a:lnSpc>
              <a:defRPr/>
            </a:pPr>
            <a:endParaRPr lang="hr-HR" sz="27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fontScale="90000"/>
          </a:bodyPr>
          <a:lstStyle/>
          <a:p>
            <a:pPr eaLnBrk="1" hangingPunct="1">
              <a:defRPr/>
            </a:pPr>
            <a:r>
              <a:rPr lang="hr-HR" sz="4000" dirty="0"/>
              <a:t>POJAM NEPOŠTENE POSLOVNE </a:t>
            </a:r>
            <a:r>
              <a:rPr lang="hr-HR" sz="4000" dirty="0" smtClean="0"/>
              <a:t>PRAKSE – </a:t>
            </a:r>
            <a:r>
              <a:rPr lang="hr-HR" sz="4000" dirty="0" err="1" smtClean="0"/>
              <a:t>generična</a:t>
            </a:r>
            <a:r>
              <a:rPr lang="hr-HR" sz="4000" dirty="0" smtClean="0"/>
              <a:t> razina</a:t>
            </a:r>
            <a:endParaRPr lang="hr-HR" sz="4000" dirty="0"/>
          </a:p>
        </p:txBody>
      </p:sp>
      <p:sp>
        <p:nvSpPr>
          <p:cNvPr id="23554" name="Content Placeholder 2"/>
          <p:cNvSpPr>
            <a:spLocks noGrp="1"/>
          </p:cNvSpPr>
          <p:nvPr>
            <p:ph idx="4294967295"/>
          </p:nvPr>
        </p:nvSpPr>
        <p:spPr/>
        <p:txBody>
          <a:bodyPr/>
          <a:lstStyle/>
          <a:p>
            <a:pPr eaLnBrk="1" hangingPunct="1">
              <a:defRPr/>
            </a:pPr>
            <a:r>
              <a:rPr lang="hr-HR"/>
              <a:t>Nepoštenom se posebno smatra:</a:t>
            </a:r>
          </a:p>
          <a:p>
            <a:pPr eaLnBrk="1" hangingPunct="1">
              <a:defRPr/>
            </a:pPr>
            <a:r>
              <a:rPr lang="hr-HR"/>
              <a:t>Zavaravajuću poslovnu praksu</a:t>
            </a:r>
          </a:p>
          <a:p>
            <a:pPr lvl="1" eaLnBrk="1" hangingPunct="1">
              <a:defRPr/>
            </a:pPr>
            <a:r>
              <a:rPr lang="hr-HR"/>
              <a:t>Zavaravajuće radnje</a:t>
            </a:r>
          </a:p>
          <a:p>
            <a:pPr lvl="1" eaLnBrk="1" hangingPunct="1">
              <a:defRPr/>
            </a:pPr>
            <a:r>
              <a:rPr lang="hr-HR"/>
              <a:t>Zavaravajuća propuštanja</a:t>
            </a:r>
          </a:p>
          <a:p>
            <a:pPr eaLnBrk="1" hangingPunct="1">
              <a:defRPr/>
            </a:pPr>
            <a:r>
              <a:rPr lang="hr-HR"/>
              <a:t>Agresivnu poslovnu praksu</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p:txBody>
          <a:bodyPr/>
          <a:lstStyle/>
          <a:p>
            <a:pPr eaLnBrk="1" hangingPunct="1">
              <a:defRPr/>
            </a:pPr>
            <a:r>
              <a:rPr lang="hr-HR"/>
              <a:t>ZAVARAVAJUĆE RADNJE</a:t>
            </a:r>
          </a:p>
        </p:txBody>
      </p:sp>
      <p:sp>
        <p:nvSpPr>
          <p:cNvPr id="3" name="Content Placeholder 2"/>
          <p:cNvSpPr>
            <a:spLocks noGrp="1"/>
          </p:cNvSpPr>
          <p:nvPr>
            <p:ph idx="4294967295"/>
          </p:nvPr>
        </p:nvSpPr>
        <p:spPr/>
        <p:txBody>
          <a:bodyPr>
            <a:normAutofit/>
          </a:bodyPr>
          <a:lstStyle/>
          <a:p>
            <a:pPr eaLnBrk="1" hangingPunct="1">
              <a:lnSpc>
                <a:spcPct val="90000"/>
              </a:lnSpc>
              <a:defRPr/>
            </a:pPr>
            <a:r>
              <a:rPr lang="en-US" sz="2800"/>
              <a:t>Poslovna praksa smatra se zavaravajućom ako sadrži </a:t>
            </a:r>
            <a:r>
              <a:rPr lang="en-US" sz="2800" b="1"/>
              <a:t>netočne informacije</a:t>
            </a:r>
            <a:r>
              <a:rPr lang="en-US" sz="2800"/>
              <a:t>, zbog čega je neistinita ili </a:t>
            </a:r>
            <a:r>
              <a:rPr lang="en-US" sz="2800" b="1"/>
              <a:t>ako na neki drugi način, uključujući njezino cjelokupno predstavljanje, pa čak ako je informacija činjenično točna, zavarava </a:t>
            </a:r>
            <a:r>
              <a:rPr lang="en-US" sz="2800"/>
              <a:t>ili je vjerojatno da će zavarati prosječnog potrošača u pogledu neke od okolnosti čime ga navodi ili je vjerojatno da će ga navesti da donese odluku o poslu koju inače ne bi donio</a:t>
            </a:r>
            <a:endParaRPr lang="hr-HR" sz="2800"/>
          </a:p>
          <a:p>
            <a:pPr eaLnBrk="1" hangingPunct="1">
              <a:lnSpc>
                <a:spcPct val="90000"/>
              </a:lnSpc>
              <a:buFont typeface="Wingdings" pitchFamily="2" charset="2"/>
              <a:buNone/>
              <a:defRPr/>
            </a:pPr>
            <a:endParaRPr lang="hr-HR" sz="28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idx="4294967295"/>
          </p:nvPr>
        </p:nvSpPr>
        <p:spPr/>
        <p:txBody>
          <a:bodyPr/>
          <a:lstStyle/>
          <a:p>
            <a:pPr eaLnBrk="1" hangingPunct="1">
              <a:defRPr/>
            </a:pPr>
            <a:r>
              <a:rPr lang="hr-HR"/>
              <a:t>ZAVARAVAJUĆE RADNJE</a:t>
            </a:r>
          </a:p>
        </p:txBody>
      </p:sp>
      <p:sp>
        <p:nvSpPr>
          <p:cNvPr id="25602" name="Content Placeholder 2"/>
          <p:cNvSpPr>
            <a:spLocks noGrp="1"/>
          </p:cNvSpPr>
          <p:nvPr>
            <p:ph idx="4294967295"/>
          </p:nvPr>
        </p:nvSpPr>
        <p:spPr/>
        <p:txBody>
          <a:bodyPr/>
          <a:lstStyle/>
          <a:p>
            <a:pPr eaLnBrk="1" hangingPunct="1">
              <a:defRPr/>
            </a:pPr>
            <a:r>
              <a:rPr lang="hr-HR" sz="1400"/>
              <a:t>postojanje ili priroda proizvoda</a:t>
            </a:r>
          </a:p>
          <a:p>
            <a:pPr eaLnBrk="1" hangingPunct="1">
              <a:defRPr/>
            </a:pPr>
            <a:r>
              <a:rPr lang="hr-HR" sz="1400"/>
              <a:t>osnovna obilježja proizvoda, kao što su njegova dostupnost, koristi, rizici, izvedba, sastav, pripaci, postojanje postprodajne pomoći potrošaču i sustava rješavanja pritužbi, metode i datum izrade ili nabave, dostava, podobnost za ostvarivanje svrhe, način korištenja, količina, specifikacija, zemljopisno ili tržišno podrijetlo, rezultati koji se očekuju od njegove uporabe ili rezultati i bitni pokazatelji testova ili provjera provedenih na proizvodu</a:t>
            </a:r>
          </a:p>
          <a:p>
            <a:pPr eaLnBrk="1" hangingPunct="1">
              <a:defRPr/>
            </a:pPr>
            <a:r>
              <a:rPr lang="hr-HR" sz="1400"/>
              <a:t>opseg obveza trgovca, motivi trgovačke prakse te priroda postupka prodaje, bilo koja izjava ili simbol koji se odnosi na izravno ili neizravno sponzorstvo ili odobrenje trgovca ili proizvoda</a:t>
            </a:r>
          </a:p>
          <a:p>
            <a:pPr eaLnBrk="1" hangingPunct="1">
              <a:defRPr/>
            </a:pPr>
            <a:r>
              <a:rPr lang="hr-HR" sz="1400"/>
              <a:t>cijena proizvoda ili način na koji je ona izračunata ili postojanje određene pogodnosti glede cijene</a:t>
            </a:r>
          </a:p>
          <a:p>
            <a:pPr eaLnBrk="1" hangingPunct="1">
              <a:defRPr/>
            </a:pPr>
            <a:r>
              <a:rPr lang="hr-HR" sz="1400"/>
              <a:t>potreba servisiranja, rezervnih dijelova, zamjene ili popravka</a:t>
            </a:r>
          </a:p>
          <a:p>
            <a:pPr eaLnBrk="1" hangingPunct="1">
              <a:defRPr/>
            </a:pPr>
            <a:r>
              <a:rPr lang="hr-HR" sz="1400"/>
              <a:t>priroda, obilježja i prava trgovca ili njegovog zastupnika, kao što su njegov identitet, imovina, kvalifikacije, status, odobrenja, članstvo u određenim udruženjima ili povezanost s nekim drugim subjektima, njegovo industrijsko, komercijalno ili intelektualno vlasništvo, nagrade i priznanja</a:t>
            </a:r>
          </a:p>
          <a:p>
            <a:pPr eaLnBrk="1" hangingPunct="1">
              <a:defRPr/>
            </a:pPr>
            <a:r>
              <a:rPr lang="hr-HR" sz="1400"/>
              <a:t>prava potrošača, uključujući prava koja potrošač ima na temelju pravila o odgovornosti za materijalne nedostatke</a:t>
            </a:r>
          </a:p>
          <a:p>
            <a:pPr eaLnBrk="1" hangingPunct="1">
              <a:defRPr/>
            </a:pPr>
            <a:r>
              <a:rPr lang="hr-HR" sz="1400"/>
              <a:t>rizici kojima potrošač može biti izložen</a:t>
            </a:r>
          </a:p>
          <a:p>
            <a:pPr eaLnBrk="1" hangingPunct="1">
              <a:defRPr/>
            </a:pPr>
            <a:endParaRPr lang="hr-HR" sz="14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p:txBody>
          <a:bodyPr/>
          <a:lstStyle/>
          <a:p>
            <a:pPr eaLnBrk="1" hangingPunct="1">
              <a:defRPr/>
            </a:pPr>
            <a:r>
              <a:rPr lang="hr-HR"/>
              <a:t>ZAVARAVAJUĆA PROPUŠTANJA</a:t>
            </a:r>
          </a:p>
        </p:txBody>
      </p:sp>
      <p:sp>
        <p:nvSpPr>
          <p:cNvPr id="3" name="Content Placeholder 2"/>
          <p:cNvSpPr>
            <a:spLocks noGrp="1"/>
          </p:cNvSpPr>
          <p:nvPr>
            <p:ph idx="4294967295"/>
          </p:nvPr>
        </p:nvSpPr>
        <p:spPr/>
        <p:txBody>
          <a:bodyPr>
            <a:normAutofit lnSpcReduction="10000"/>
          </a:bodyPr>
          <a:lstStyle/>
          <a:p>
            <a:pPr eaLnBrk="1" hangingPunct="1">
              <a:lnSpc>
                <a:spcPct val="80000"/>
              </a:lnSpc>
              <a:defRPr/>
            </a:pPr>
            <a:r>
              <a:rPr lang="hr-HR" sz="2500"/>
              <a:t>Poslovna praksa smatra se zavaravajućom ako u konkretnom slučaju, uzimajući u obzir sva obilježja i okolnosti slučaja, kao i ograničenja konkretnog sredstva komunikacije, </a:t>
            </a:r>
            <a:r>
              <a:rPr lang="hr-HR" sz="2500" b="1"/>
              <a:t>ne sadrži važne obavijesti</a:t>
            </a:r>
            <a:r>
              <a:rPr lang="hr-HR" sz="2500"/>
              <a:t> koje su, ovisno o kontekstu, potrebne prosječnom potrošaču kako bi mogao donijeti odluku o poslu utemeljenu na potpunoj obavijesti i time ga </a:t>
            </a:r>
            <a:r>
              <a:rPr lang="hr-HR" sz="2500" b="1"/>
              <a:t>navede ili je vjerojatno da će ga navesti da donese odluku o poslu koju inače ne bi donio</a:t>
            </a:r>
          </a:p>
          <a:p>
            <a:pPr eaLnBrk="1" hangingPunct="1">
              <a:lnSpc>
                <a:spcPct val="80000"/>
              </a:lnSpc>
              <a:defRPr/>
            </a:pPr>
            <a:r>
              <a:rPr lang="hr-HR" sz="2500"/>
              <a:t>Zavaravajućim se smatra:</a:t>
            </a:r>
          </a:p>
          <a:p>
            <a:pPr lvl="1" eaLnBrk="1" hangingPunct="1">
              <a:lnSpc>
                <a:spcPct val="80000"/>
              </a:lnSpc>
              <a:defRPr/>
            </a:pPr>
            <a:r>
              <a:rPr lang="hr-HR" sz="2200"/>
              <a:t>ako trgovac skriva obavijesti ili ako su pružene obavijesti nejasne, nerazumljive, dvosmislene ili nepravodobne</a:t>
            </a:r>
          </a:p>
          <a:p>
            <a:pPr lvl="1" eaLnBrk="1" hangingPunct="1">
              <a:lnSpc>
                <a:spcPct val="80000"/>
              </a:lnSpc>
              <a:defRPr/>
            </a:pPr>
            <a:r>
              <a:rPr lang="hr-HR" sz="2200"/>
              <a:t>ako trgovac ne navede poslovnu svrhu poslovne prakse, a ona nije razvidna iz konteksta</a:t>
            </a:r>
          </a:p>
          <a:p>
            <a:pPr eaLnBrk="1" hangingPunct="1">
              <a:lnSpc>
                <a:spcPct val="80000"/>
              </a:lnSpc>
              <a:defRPr/>
            </a:pPr>
            <a:endParaRPr lang="hr-HR" sz="25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idx="4294967295"/>
          </p:nvPr>
        </p:nvSpPr>
        <p:spPr/>
        <p:txBody>
          <a:bodyPr/>
          <a:lstStyle/>
          <a:p>
            <a:pPr eaLnBrk="1" hangingPunct="1">
              <a:defRPr/>
            </a:pPr>
            <a:r>
              <a:rPr lang="hr-HR"/>
              <a:t>ZAVARAVAJUĆA PROPUŠTANJA</a:t>
            </a:r>
          </a:p>
        </p:txBody>
      </p:sp>
      <p:sp>
        <p:nvSpPr>
          <p:cNvPr id="27650" name="Content Placeholder 2"/>
          <p:cNvSpPr>
            <a:spLocks noGrp="1"/>
          </p:cNvSpPr>
          <p:nvPr>
            <p:ph idx="4294967295"/>
          </p:nvPr>
        </p:nvSpPr>
        <p:spPr/>
        <p:txBody>
          <a:bodyPr/>
          <a:lstStyle/>
          <a:p>
            <a:pPr eaLnBrk="1" hangingPunct="1">
              <a:defRPr/>
            </a:pPr>
            <a:r>
              <a:rPr lang="hr-HR" sz="1600"/>
              <a:t>Bitnim se smatraju informacije o:</a:t>
            </a:r>
          </a:p>
          <a:p>
            <a:pPr lvl="1" eaLnBrk="1" hangingPunct="1">
              <a:defRPr/>
            </a:pPr>
            <a:r>
              <a:rPr lang="hr-HR" sz="1600"/>
              <a:t>osnovnim obilježjima proizvoda u mjeri koja je prikladna proizvodu i komunikacijskom sredstvu koje se koristi</a:t>
            </a:r>
          </a:p>
          <a:p>
            <a:pPr lvl="1" eaLnBrk="1" hangingPunct="1">
              <a:defRPr/>
            </a:pPr>
            <a:r>
              <a:rPr lang="hr-HR" sz="1600"/>
              <a:t>sjedištu i identitetu trgovca, kao što su njegova tvrtka, naziv ili ime te, ako je to potrebno, adresa i identitet osobe u čije ime nastupa</a:t>
            </a:r>
          </a:p>
          <a:p>
            <a:pPr lvl="1" eaLnBrk="1" hangingPunct="1">
              <a:buFontTx/>
              <a:buChar char="-"/>
              <a:defRPr/>
            </a:pPr>
            <a:r>
              <a:rPr lang="hr-HR" sz="1600"/>
              <a:t>maloprodajnoj cijeni proizvoda, ili kad narav proizvoda ne omogućava da cijena bude izračunata unaprijed, o načinu na koji će cijena biti izračunata, kao i, gdje je potrebno, o dodatnim poštanskim troškovima te troškovima prijevoza i dostave, a kada ti troškovi ne mogu biti izračunati unaprijed, naznaku da se plaćaju i ti dodatni troškovi</a:t>
            </a:r>
          </a:p>
          <a:p>
            <a:pPr lvl="1" eaLnBrk="1" hangingPunct="1">
              <a:buFontTx/>
              <a:buChar char="-"/>
              <a:defRPr/>
            </a:pPr>
            <a:r>
              <a:rPr lang="hr-HR" sz="1600"/>
              <a:t>uvjetima plaćanja, dostave, ostalim elementima ispunjenja ugovora, kao i o sustavu rješavanja pritužbi, ako ti elementi odstupaju od zahtjeva profesionalne pažnje</a:t>
            </a:r>
          </a:p>
          <a:p>
            <a:pPr lvl="1" eaLnBrk="1" hangingPunct="1">
              <a:buFontTx/>
              <a:buChar char="-"/>
              <a:defRPr/>
            </a:pPr>
            <a:r>
              <a:rPr lang="hr-HR" sz="1600"/>
              <a:t>postojanju prava na raskid ili otkaz ugovora, ako je riječ o proizvodima ili pravnim poslovima glede kojih su predviđena i ta prava</a:t>
            </a:r>
          </a:p>
          <a:p>
            <a:pPr lvl="1" eaLnBrk="1" hangingPunct="1">
              <a:buFontTx/>
              <a:buChar char="-"/>
              <a:defRPr/>
            </a:pPr>
            <a:r>
              <a:rPr lang="hr-HR" sz="1600"/>
              <a:t>one informacije koje je na temelju zakona trgovac dužan pružiti potrošaču prilikom bilo koje vrste poslovne komunikacije, uključujući oglašavanje i stavljanje proizvoda na tržište</a:t>
            </a:r>
          </a:p>
          <a:p>
            <a:pPr eaLnBrk="1" hangingPunct="1">
              <a:buFont typeface="Wingdings" pitchFamily="2" charset="2"/>
              <a:buNone/>
              <a:defRPr/>
            </a:pPr>
            <a:r>
              <a:rPr lang="hr-HR" sz="160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idx="4294967295"/>
          </p:nvPr>
        </p:nvSpPr>
        <p:spPr/>
        <p:txBody>
          <a:bodyPr/>
          <a:lstStyle/>
          <a:p>
            <a:pPr eaLnBrk="1" hangingPunct="1">
              <a:defRPr/>
            </a:pPr>
            <a:r>
              <a:rPr lang="hr-HR"/>
              <a:t>ZAVARAVAJUĆA PROPUŠTANJA</a:t>
            </a:r>
          </a:p>
        </p:txBody>
      </p:sp>
      <p:sp>
        <p:nvSpPr>
          <p:cNvPr id="28674" name="Content Placeholder 2"/>
          <p:cNvSpPr>
            <a:spLocks noGrp="1"/>
          </p:cNvSpPr>
          <p:nvPr>
            <p:ph idx="4294967295"/>
          </p:nvPr>
        </p:nvSpPr>
        <p:spPr/>
        <p:txBody>
          <a:bodyPr/>
          <a:lstStyle/>
          <a:p>
            <a:pPr eaLnBrk="1" hangingPunct="1">
              <a:defRPr/>
            </a:pPr>
            <a:r>
              <a:rPr lang="hr-HR"/>
              <a:t>U slučaju vremenskog ili prostornog ograničenja sredstva komunikacije, vodi se računa o:</a:t>
            </a:r>
          </a:p>
          <a:p>
            <a:pPr lvl="1" eaLnBrk="1" hangingPunct="1">
              <a:defRPr/>
            </a:pPr>
            <a:r>
              <a:rPr lang="hr-HR"/>
              <a:t> tim ograničenjima</a:t>
            </a:r>
          </a:p>
          <a:p>
            <a:pPr lvl="1" eaLnBrk="1" hangingPunct="1">
              <a:defRPr/>
            </a:pPr>
            <a:r>
              <a:rPr lang="hr-HR"/>
              <a:t>ostalim mjerama koje je trgovac poduzeo kako bi se važne obavijesti dostavile potrošaču na neki drugi način</a:t>
            </a:r>
          </a:p>
          <a:p>
            <a:pPr eaLnBrk="1" hangingPunct="1">
              <a:buFont typeface="Wingdings" pitchFamily="2" charset="2"/>
              <a:buNone/>
              <a:defRPr/>
            </a:pPr>
            <a:endParaRPr lang="hr-H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idx="4294967295"/>
          </p:nvPr>
        </p:nvSpPr>
        <p:spPr/>
        <p:txBody>
          <a:bodyPr/>
          <a:lstStyle/>
          <a:p>
            <a:pPr eaLnBrk="1" hangingPunct="1">
              <a:defRPr/>
            </a:pPr>
            <a:r>
              <a:rPr lang="hr-HR" dirty="0" smtClean="0"/>
              <a:t>CRNA LISTA – posebna razina </a:t>
            </a:r>
            <a:endParaRPr lang="hr-HR" dirty="0"/>
          </a:p>
        </p:txBody>
      </p:sp>
      <p:sp>
        <p:nvSpPr>
          <p:cNvPr id="3" name="Content Placeholder 2"/>
          <p:cNvSpPr>
            <a:spLocks noGrp="1"/>
          </p:cNvSpPr>
          <p:nvPr>
            <p:ph idx="4294967295"/>
          </p:nvPr>
        </p:nvSpPr>
        <p:spPr/>
        <p:txBody>
          <a:bodyPr>
            <a:normAutofit fontScale="92500"/>
          </a:bodyPr>
          <a:lstStyle/>
          <a:p>
            <a:pPr eaLnBrk="1" hangingPunct="1">
              <a:lnSpc>
                <a:spcPct val="80000"/>
              </a:lnSpc>
              <a:defRPr/>
            </a:pPr>
            <a:r>
              <a:rPr lang="hr-HR" sz="1300"/>
              <a:t>tvrdnja trgovca da je potpisnik određenog pravila postupanja trgovaca, iako to nije slučaj</a:t>
            </a:r>
          </a:p>
          <a:p>
            <a:pPr eaLnBrk="1" hangingPunct="1">
              <a:lnSpc>
                <a:spcPct val="80000"/>
              </a:lnSpc>
              <a:defRPr/>
            </a:pPr>
            <a:r>
              <a:rPr lang="hr-HR" sz="1300"/>
              <a:t>isticanje zaštitnih znakova, znakova kvalitete ili sličnih znakova bez potrebnog odobrenja</a:t>
            </a:r>
          </a:p>
          <a:p>
            <a:pPr eaLnBrk="1" hangingPunct="1">
              <a:lnSpc>
                <a:spcPct val="80000"/>
              </a:lnSpc>
              <a:defRPr/>
            </a:pPr>
            <a:r>
              <a:rPr lang="hr-HR" sz="1300"/>
              <a:t>tvrdnja da je pravila postupanja trgovaca koja taj trgovac primjenjuje odobrilo neko javno ili drugo tijelo, iako to nije slučaj</a:t>
            </a:r>
          </a:p>
          <a:p>
            <a:pPr eaLnBrk="1" hangingPunct="1">
              <a:lnSpc>
                <a:spcPct val="80000"/>
              </a:lnSpc>
              <a:defRPr/>
            </a:pPr>
            <a:r>
              <a:rPr lang="hr-HR" sz="1300"/>
              <a:t>tvrdnja trgovca da je njegovu djelatnost, njegovu poslovnu praksu ili njegov proizvod odobrilo, preporučilo ili dopustilo neko javno ili privatno tijelo, iako to nije slučaj ili ista takva tvrdnja u slučaju kada njegova poslovna praksa ili proizvod ne udovoljava zahtjevima za izdavanje tog odobrenja, preporuke ili dopuštenja</a:t>
            </a:r>
          </a:p>
          <a:p>
            <a:pPr eaLnBrk="1" hangingPunct="1">
              <a:lnSpc>
                <a:spcPct val="80000"/>
              </a:lnSpc>
              <a:defRPr/>
            </a:pPr>
            <a:r>
              <a:rPr lang="hr-HR" sz="1300"/>
              <a:t>pozivanje na kupnju proizvoda po određenoj cijeni, bez isticanja činjenice da trgovac ima opravdane razloge vjerovati da neće biti u mogućnosti ponuditi isporuku tog ili sličnog proizvoda po navedenoj cijeni, u vrijeme i u količini koji su razumni s obzirom na proizvod, opseg oglašavanja proizvoda i ponuđenu cijenu, odnosno da neće biti u mogućnosti osigurati da drugi trgovac isporuči taj ili sličan proizvod po navedenoj cijeni, u vremenu i u količini koji su razumni s obzirom na navedene okolnosti</a:t>
            </a:r>
          </a:p>
          <a:p>
            <a:pPr eaLnBrk="1" hangingPunct="1">
              <a:lnSpc>
                <a:spcPct val="80000"/>
              </a:lnSpc>
              <a:defRPr/>
            </a:pPr>
            <a:r>
              <a:rPr lang="hr-HR" sz="1300"/>
              <a:t>pozivanje na kupnju proizvoda po određenoj cijeni, a zatim odbijanje da se kupcu pokaže oglašavani proizvod ili odbijanje prihvaćanja narudžbe potrošača, odnosno dostave proizvoda u razumnom roku ili pokazivanje neispravnog primjerka proizvoda, a sve s namjerom promidžbe nekog drugog proizvoda</a:t>
            </a:r>
          </a:p>
          <a:p>
            <a:pPr eaLnBrk="1" hangingPunct="1">
              <a:lnSpc>
                <a:spcPct val="80000"/>
              </a:lnSpc>
              <a:defRPr/>
            </a:pPr>
            <a:r>
              <a:rPr lang="hr-HR" sz="1300"/>
              <a:t>lažno tvrditi da će proizvod biti dostupan samo u vrlo ograničenom razdoblju ili da će biti dostupan jedino pod posebnim uvjetima u vrlo ograničenom razdoblju, a radi navođenja potrošača da odmah donese odluku o kupnji, čime mu se uskraćuje mogućnost ili vrijeme potrebno da donese odluku utemeljenu na saznanju o svim relevantnim okolnostima</a:t>
            </a:r>
          </a:p>
          <a:p>
            <a:pPr eaLnBrk="1" hangingPunct="1">
              <a:lnSpc>
                <a:spcPct val="80000"/>
              </a:lnSpc>
              <a:defRPr/>
            </a:pPr>
            <a:r>
              <a:rPr lang="hr-HR" sz="1300"/>
              <a:t>obvezati se potrošaču na pružanje nekih postprodajnih usluga, i to na jeziku koji nije službeni jezik države članice Europske unije, u kojoj se trgovac nalazi, a zatim omogućiti pružanje tih usluga samo na nekom drugom jeziku, a da potrošač na to nije bio jasno upozoren prije sklapanja ugovora</a:t>
            </a:r>
          </a:p>
          <a:p>
            <a:pPr eaLnBrk="1" hangingPunct="1">
              <a:lnSpc>
                <a:spcPct val="80000"/>
              </a:lnSpc>
              <a:defRPr/>
            </a:pPr>
            <a:r>
              <a:rPr lang="hr-HR" sz="1300"/>
              <a:t>tvrditi ili na drugi način stvarati dojam da se proizvod može zakonito prodati a kada to nije slučaj</a:t>
            </a:r>
          </a:p>
          <a:p>
            <a:pPr eaLnBrk="1" hangingPunct="1">
              <a:lnSpc>
                <a:spcPct val="80000"/>
              </a:lnSpc>
              <a:defRPr/>
            </a:pPr>
            <a:r>
              <a:rPr lang="hr-HR" sz="1300"/>
              <a:t>predstavljati potrošaču prava koja mu po zakonu i inače pripadaju kao posebnost ponude trgovca</a:t>
            </a:r>
          </a:p>
          <a:p>
            <a:pPr eaLnBrk="1" hangingPunct="1">
              <a:lnSpc>
                <a:spcPct val="80000"/>
              </a:lnSpc>
              <a:defRPr/>
            </a:pPr>
            <a:endParaRPr lang="hr-HR" sz="13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idx="4294967295"/>
          </p:nvPr>
        </p:nvSpPr>
        <p:spPr/>
        <p:txBody>
          <a:bodyPr/>
          <a:lstStyle/>
          <a:p>
            <a:pPr eaLnBrk="1" hangingPunct="1">
              <a:defRPr/>
            </a:pPr>
            <a:r>
              <a:rPr lang="hr-HR"/>
              <a:t>CRNA LISTA</a:t>
            </a:r>
          </a:p>
        </p:txBody>
      </p:sp>
      <p:sp>
        <p:nvSpPr>
          <p:cNvPr id="3" name="Content Placeholder 2"/>
          <p:cNvSpPr>
            <a:spLocks noGrp="1"/>
          </p:cNvSpPr>
          <p:nvPr>
            <p:ph idx="4294967295"/>
          </p:nvPr>
        </p:nvSpPr>
        <p:spPr/>
        <p:txBody>
          <a:bodyPr>
            <a:normAutofit/>
          </a:bodyPr>
          <a:lstStyle/>
          <a:p>
            <a:pPr eaLnBrk="1" hangingPunct="1">
              <a:lnSpc>
                <a:spcPct val="80000"/>
              </a:lnSpc>
              <a:defRPr/>
            </a:pPr>
            <a:r>
              <a:rPr lang="hr-HR" sz="1600"/>
              <a:t>koristiti uredničke sadržaje u medijima radi plaćene promidžbe proizvoda a da u tim sadržajima nije jasno izraženo, riječima, znakovima ili zvukovima koje potrošač može jasno prepoznati, da je riječ o promidžbi</a:t>
            </a:r>
          </a:p>
          <a:p>
            <a:pPr eaLnBrk="1" hangingPunct="1">
              <a:lnSpc>
                <a:spcPct val="80000"/>
              </a:lnSpc>
              <a:defRPr/>
            </a:pPr>
            <a:r>
              <a:rPr lang="hr-HR" sz="1600"/>
              <a:t>iznositi netočne tvrdnje glede naravi i obujma rizika kojem bi mogla biti izložena osobna sigurnost potrošača ili članova njegove obitelji u slučaju da potrošač ne kupi proizvod</a:t>
            </a:r>
          </a:p>
          <a:p>
            <a:pPr eaLnBrk="1" hangingPunct="1">
              <a:lnSpc>
                <a:spcPct val="80000"/>
              </a:lnSpc>
              <a:defRPr/>
            </a:pPr>
            <a:r>
              <a:rPr lang="hr-HR" sz="1600"/>
              <a:t>oglašavati proizvod koji je sličan proizvodu koji je proizveo neki drugi proizvođač i to na način da se namjerno navodi potrošača na pogrešan zaključak da je oglašavani proizvod proizveo taj drugi proizvođač</a:t>
            </a:r>
          </a:p>
          <a:p>
            <a:pPr eaLnBrk="1" hangingPunct="1">
              <a:lnSpc>
                <a:spcPct val="80000"/>
              </a:lnSpc>
              <a:defRPr/>
            </a:pPr>
            <a:r>
              <a:rPr lang="hr-HR" sz="1600"/>
              <a:t>uspostavljanje, vođenje ili promidžba piramidalnog sustava promidžbe, pri čemu potrošač mora dati određenu činidbu kako bi mogao dobiti određenu naknadu, i to prije svega zbog toga jer je uveo u sustav nove potrošače, a ne zbog toga jer je kupio ili konzumirao proizvod</a:t>
            </a:r>
          </a:p>
          <a:p>
            <a:pPr eaLnBrk="1" hangingPunct="1">
              <a:lnSpc>
                <a:spcPct val="80000"/>
              </a:lnSpc>
              <a:defRPr/>
            </a:pPr>
            <a:r>
              <a:rPr lang="hr-HR" sz="1600"/>
              <a:t>tvrditi da će trgovac uskoro prestati sa svojom djelatnošću ili da će se preseliti u drugi poslovni prostor iako to nije slučaj</a:t>
            </a:r>
          </a:p>
          <a:p>
            <a:pPr eaLnBrk="1" hangingPunct="1">
              <a:lnSpc>
                <a:spcPct val="80000"/>
              </a:lnSpc>
              <a:defRPr/>
            </a:pPr>
            <a:r>
              <a:rPr lang="hr-HR" sz="1600"/>
              <a:t>tvrditi da proizvod može omogućiti dobitak u igrama na sreću</a:t>
            </a:r>
          </a:p>
          <a:p>
            <a:pPr eaLnBrk="1" hangingPunct="1">
              <a:lnSpc>
                <a:spcPct val="80000"/>
              </a:lnSpc>
              <a:defRPr/>
            </a:pPr>
            <a:r>
              <a:rPr lang="hr-HR" sz="1600"/>
              <a:t>lažno tvrditi da proizvod može izliječiti bolest, disfunkcionalnost ili malformaciju</a:t>
            </a:r>
          </a:p>
          <a:p>
            <a:pPr eaLnBrk="1" hangingPunct="1">
              <a:lnSpc>
                <a:spcPct val="80000"/>
              </a:lnSpc>
              <a:defRPr/>
            </a:pPr>
            <a:r>
              <a:rPr lang="hr-HR" sz="1600"/>
              <a:t>prenošenje netočnih obavijesti glede stanja na tržištu ili dostupnosti proizvoda, s namjerom da se navede potrošača da kupi proizvod pod uvjetima koji su nepovoljniji od uobičajenih tržišnih uvjeta</a:t>
            </a:r>
          </a:p>
          <a:p>
            <a:pPr eaLnBrk="1" hangingPunct="1">
              <a:lnSpc>
                <a:spcPct val="80000"/>
              </a:lnSpc>
              <a:defRPr/>
            </a:pPr>
            <a:endParaRPr lang="hr-HR" sz="1600"/>
          </a:p>
          <a:p>
            <a:pPr eaLnBrk="1" hangingPunct="1">
              <a:lnSpc>
                <a:spcPct val="80000"/>
              </a:lnSpc>
              <a:buFont typeface="Wingdings" pitchFamily="2" charset="2"/>
              <a:buNone/>
              <a:defRPr/>
            </a:pPr>
            <a:endParaRPr lang="hr-HR" sz="16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idx="4294967295"/>
          </p:nvPr>
        </p:nvSpPr>
        <p:spPr/>
        <p:txBody>
          <a:bodyPr/>
          <a:lstStyle/>
          <a:p>
            <a:pPr eaLnBrk="1" hangingPunct="1">
              <a:defRPr/>
            </a:pPr>
            <a:r>
              <a:rPr lang="hr-HR"/>
              <a:t>POJAM POSLOVNE PRAKSE</a:t>
            </a:r>
          </a:p>
        </p:txBody>
      </p:sp>
      <p:sp>
        <p:nvSpPr>
          <p:cNvPr id="14338" name="Content Placeholder 2"/>
          <p:cNvSpPr>
            <a:spLocks noGrp="1"/>
          </p:cNvSpPr>
          <p:nvPr>
            <p:ph idx="4294967295"/>
          </p:nvPr>
        </p:nvSpPr>
        <p:spPr/>
        <p:txBody>
          <a:bodyPr/>
          <a:lstStyle/>
          <a:p>
            <a:pPr eaLnBrk="1" hangingPunct="1">
              <a:defRPr/>
            </a:pPr>
            <a:r>
              <a:rPr lang="hr-HR" i="1"/>
              <a:t>Poslovna praksa trgovca prema potrošaču</a:t>
            </a:r>
            <a:r>
              <a:rPr lang="hr-HR"/>
              <a:t> je svaka radnja, propuštanje, način ponašanja ili predstavljanja, poslovna komunikacija, uključujući oglašavanje i stavljanje proizvoda na tržište, koju je poduzeo trgovac, a izravno je povezana s promidžbom, prodajom ili isporukom proizvoda potrošaču</a:t>
            </a:r>
          </a:p>
          <a:p>
            <a:pPr eaLnBrk="1" hangingPunct="1">
              <a:buFont typeface="Wingdings" pitchFamily="2" charset="2"/>
              <a:buNone/>
              <a:defRPr/>
            </a:pPr>
            <a:endParaRPr lang="hr-H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defRPr/>
            </a:pPr>
            <a:r>
              <a:rPr lang="hr-HR"/>
              <a:t>CRNA LISTA</a:t>
            </a:r>
          </a:p>
        </p:txBody>
      </p:sp>
      <p:sp>
        <p:nvSpPr>
          <p:cNvPr id="57347" name="Rectangle 3"/>
          <p:cNvSpPr>
            <a:spLocks noGrp="1" noChangeArrowheads="1"/>
          </p:cNvSpPr>
          <p:nvPr>
            <p:ph type="body" idx="1"/>
          </p:nvPr>
        </p:nvSpPr>
        <p:spPr/>
        <p:txBody>
          <a:bodyPr/>
          <a:lstStyle/>
          <a:p>
            <a:pPr eaLnBrk="1" hangingPunct="1">
              <a:lnSpc>
                <a:spcPct val="80000"/>
              </a:lnSpc>
              <a:defRPr/>
            </a:pPr>
            <a:r>
              <a:rPr lang="hr-HR" sz="2000"/>
              <a:t>tvrditi u okviru poslovne prakse da se raspisuje nagradna igra ili promocija, a da se ne dodijeli opisana nagrada ili njezin razumni ekvivalent</a:t>
            </a:r>
          </a:p>
          <a:p>
            <a:pPr eaLnBrk="1" hangingPunct="1">
              <a:lnSpc>
                <a:spcPct val="80000"/>
              </a:lnSpc>
              <a:defRPr/>
            </a:pPr>
            <a:r>
              <a:rPr lang="hr-HR" sz="2000"/>
              <a:t>označavanje proizvoda oznakama »gratis«, »besplatno«, »bez naknade« ili sličnim oznakama ako potrošač mora za taj proizvod platiti bilo koji iznos različit od neizbježivih troškova odgovaranja na poslovnu praksu, troškova dostave ili primitka proizvoda</a:t>
            </a:r>
          </a:p>
          <a:p>
            <a:pPr eaLnBrk="1" hangingPunct="1">
              <a:lnSpc>
                <a:spcPct val="80000"/>
              </a:lnSpc>
              <a:defRPr/>
            </a:pPr>
            <a:r>
              <a:rPr lang="hr-HR" sz="2000"/>
              <a:t>uvrštavanje u promidžbene materijale računa ili nekog drugog zahtjeva za plaćanje kojim se kod potrošača stvara dojam da je već naručio oglašavani proizvod koji se nudi iako to nije slučaj</a:t>
            </a:r>
          </a:p>
          <a:p>
            <a:pPr eaLnBrk="1" hangingPunct="1">
              <a:lnSpc>
                <a:spcPct val="80000"/>
              </a:lnSpc>
              <a:defRPr/>
            </a:pPr>
            <a:r>
              <a:rPr lang="hr-HR" sz="2000"/>
              <a:t>lažno tvrditi ili stvarati dojam da trgovac ne djeluje u okviru svoje poslovne djelatnosti, odnosno djelatnosti slobodnog zanimanja ili lažno predstavljanje trgovca kao potrošača</a:t>
            </a:r>
          </a:p>
          <a:p>
            <a:pPr eaLnBrk="1" hangingPunct="1">
              <a:lnSpc>
                <a:spcPct val="80000"/>
              </a:lnSpc>
              <a:defRPr/>
            </a:pPr>
            <a:r>
              <a:rPr lang="hr-HR" sz="2000"/>
              <a:t>stvaranje lažnog dojma da su postprodajne usluge glede proizvoda dostupne i u državi članici Europske unije koja je različita od one u kojoj je proizvod prodan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idx="4294967295"/>
          </p:nvPr>
        </p:nvSpPr>
        <p:spPr/>
        <p:txBody>
          <a:bodyPr/>
          <a:lstStyle/>
          <a:p>
            <a:pPr eaLnBrk="1" hangingPunct="1">
              <a:defRPr/>
            </a:pPr>
            <a:r>
              <a:rPr lang="hr-HR"/>
              <a:t>AGRESIVNA POSLOVNA PRAKSA</a:t>
            </a:r>
          </a:p>
        </p:txBody>
      </p:sp>
      <p:sp>
        <p:nvSpPr>
          <p:cNvPr id="3" name="Content Placeholder 2"/>
          <p:cNvSpPr>
            <a:spLocks noGrp="1"/>
          </p:cNvSpPr>
          <p:nvPr>
            <p:ph idx="4294967295"/>
          </p:nvPr>
        </p:nvSpPr>
        <p:spPr/>
        <p:txBody>
          <a:bodyPr>
            <a:normAutofit lnSpcReduction="10000"/>
          </a:bodyPr>
          <a:lstStyle/>
          <a:p>
            <a:pPr eaLnBrk="1" hangingPunct="1">
              <a:lnSpc>
                <a:spcPct val="90000"/>
              </a:lnSpc>
              <a:defRPr/>
            </a:pPr>
            <a:r>
              <a:rPr lang="hr-HR" sz="2800"/>
              <a:t>Poslovna praksa smatra se agresivnom ako u konkretnom slučaju, uzimajući u obzir sva obilježja i okolnosti slučaja </a:t>
            </a:r>
            <a:r>
              <a:rPr lang="hr-HR" sz="2800" b="1"/>
              <a:t>korištenjem uznemiravanja, prisile</a:t>
            </a:r>
            <a:r>
              <a:rPr lang="hr-HR" sz="2800"/>
              <a:t>, uključujući fizičku silu ili prijetnju te nedopušten utjecaj, </a:t>
            </a:r>
            <a:r>
              <a:rPr lang="hr-HR" sz="2800" b="1"/>
              <a:t>u bitnoj mjeri umanjuje</a:t>
            </a:r>
            <a:r>
              <a:rPr lang="hr-HR" sz="2800"/>
              <a:t> ili je vjerojatno da će umanjiti slobodu izbora ili postupanja prosječnog potrošača glede proizvoda te ga time </a:t>
            </a:r>
            <a:r>
              <a:rPr lang="hr-HR" sz="2800" b="1"/>
              <a:t>navede </a:t>
            </a:r>
            <a:r>
              <a:rPr lang="hr-HR" sz="2800"/>
              <a:t>ili je vjerojatno da će ga navesti da donese odluku o poslu koju inače ne bi donio</a:t>
            </a:r>
          </a:p>
          <a:p>
            <a:pPr eaLnBrk="1" hangingPunct="1">
              <a:lnSpc>
                <a:spcPct val="90000"/>
              </a:lnSpc>
              <a:buFont typeface="Wingdings" pitchFamily="2" charset="2"/>
              <a:buNone/>
              <a:defRPr/>
            </a:pPr>
            <a:endParaRPr lang="hr-HR" sz="2800"/>
          </a:p>
          <a:p>
            <a:pPr eaLnBrk="1" hangingPunct="1">
              <a:lnSpc>
                <a:spcPct val="90000"/>
              </a:lnSpc>
              <a:buFont typeface="Wingdings" pitchFamily="2" charset="2"/>
              <a:buNone/>
              <a:defRPr/>
            </a:pPr>
            <a:endParaRPr lang="hr-H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p:txBody>
          <a:bodyPr/>
          <a:lstStyle/>
          <a:p>
            <a:pPr eaLnBrk="1" hangingPunct="1">
              <a:defRPr/>
            </a:pPr>
            <a:r>
              <a:rPr lang="hr-HR"/>
              <a:t>AGRESIVNA POSLOVNA PRAKSA</a:t>
            </a:r>
          </a:p>
        </p:txBody>
      </p:sp>
      <p:sp>
        <p:nvSpPr>
          <p:cNvPr id="3" name="Content Placeholder 2"/>
          <p:cNvSpPr>
            <a:spLocks noGrp="1"/>
          </p:cNvSpPr>
          <p:nvPr>
            <p:ph idx="4294967295"/>
          </p:nvPr>
        </p:nvSpPr>
        <p:spPr/>
        <p:txBody>
          <a:bodyPr>
            <a:normAutofit lnSpcReduction="10000"/>
          </a:bodyPr>
          <a:lstStyle/>
          <a:p>
            <a:pPr eaLnBrk="1" hangingPunct="1">
              <a:lnSpc>
                <a:spcPct val="80000"/>
              </a:lnSpc>
              <a:defRPr/>
            </a:pPr>
            <a:r>
              <a:rPr lang="hr-HR" sz="2000"/>
              <a:t>Prilikom odlučivanja o tome je li u poslovnoj praksi korišteno uznemiravanje, prisila, uključujući silu ili prijetnju, ili nedopušteni utjecaj, vodit će se računa o:</a:t>
            </a:r>
          </a:p>
          <a:p>
            <a:pPr lvl="1" eaLnBrk="1" hangingPunct="1">
              <a:lnSpc>
                <a:spcPct val="80000"/>
              </a:lnSpc>
              <a:defRPr/>
            </a:pPr>
            <a:r>
              <a:rPr lang="hr-HR" sz="1800"/>
              <a:t>vremenu, mjestu ili naravi poslovne prakse, kao i ustrajnosti koju je trgovac pritom iskazao</a:t>
            </a:r>
          </a:p>
          <a:p>
            <a:pPr lvl="1" eaLnBrk="1" hangingPunct="1">
              <a:lnSpc>
                <a:spcPct val="80000"/>
              </a:lnSpc>
              <a:defRPr/>
            </a:pPr>
            <a:r>
              <a:rPr lang="hr-HR" sz="1800"/>
              <a:t>tome je li se trgovac koristio prijetećim ili uvredljivim rječnikom ili ponašanjem</a:t>
            </a:r>
          </a:p>
          <a:p>
            <a:pPr lvl="1" eaLnBrk="1" hangingPunct="1">
              <a:lnSpc>
                <a:spcPct val="80000"/>
              </a:lnSpc>
              <a:defRPr/>
            </a:pPr>
            <a:r>
              <a:rPr lang="hr-HR" sz="1800"/>
              <a:t>tome je li trgovac iskorištavao nesretne ili druge okolnosti u kojima se potrošač nalazio, a koje su bile tolikog značenja da su umanjile sposobnost potrošača da razumno rasuđuje, a trgovac je bio svjestan da će te okolnosti utjecati na odluku potrošača glede proizvoda</a:t>
            </a:r>
          </a:p>
          <a:p>
            <a:pPr lvl="1" eaLnBrk="1" hangingPunct="1">
              <a:lnSpc>
                <a:spcPct val="80000"/>
              </a:lnSpc>
              <a:defRPr/>
            </a:pPr>
            <a:r>
              <a:rPr lang="hr-HR" sz="1800"/>
              <a:t>postojanju bilo kojeg otežavajućeg ili nerazmjernog ograničenja izvanugovorne naravi koje je trgovac nametnuo potrošaču za slučaj da potrošač želi ostvariti neko svoje pravo iz ugovora, uključujući pravo na raskid ili pravo na otkaz ugovora ili pravo da izabere drugi proizvod ili drugog trgovca</a:t>
            </a:r>
          </a:p>
          <a:p>
            <a:pPr lvl="1" eaLnBrk="1" hangingPunct="1">
              <a:lnSpc>
                <a:spcPct val="80000"/>
              </a:lnSpc>
              <a:defRPr/>
            </a:pPr>
            <a:r>
              <a:rPr lang="hr-HR" sz="1800"/>
              <a:t>korištenju bilo kakve prijetnje o poduzimanju radnji koje se po zakonu ne mogu poduzeti</a:t>
            </a:r>
          </a:p>
          <a:p>
            <a:pPr eaLnBrk="1" hangingPunct="1">
              <a:lnSpc>
                <a:spcPct val="80000"/>
              </a:lnSpc>
              <a:defRPr/>
            </a:pPr>
            <a:endParaRPr lang="hr-HR" sz="20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idx="4294967295"/>
          </p:nvPr>
        </p:nvSpPr>
        <p:spPr/>
        <p:txBody>
          <a:bodyPr/>
          <a:lstStyle/>
          <a:p>
            <a:pPr eaLnBrk="1" hangingPunct="1">
              <a:defRPr/>
            </a:pPr>
            <a:r>
              <a:rPr lang="hr-HR"/>
              <a:t>AGRESIVNA POSLOVNA PRAKSA</a:t>
            </a:r>
          </a:p>
        </p:txBody>
      </p:sp>
      <p:sp>
        <p:nvSpPr>
          <p:cNvPr id="3" name="Content Placeholder 2"/>
          <p:cNvSpPr>
            <a:spLocks noGrp="1"/>
          </p:cNvSpPr>
          <p:nvPr>
            <p:ph idx="4294967295"/>
          </p:nvPr>
        </p:nvSpPr>
        <p:spPr/>
        <p:txBody>
          <a:bodyPr>
            <a:normAutofit lnSpcReduction="10000"/>
          </a:bodyPr>
          <a:lstStyle/>
          <a:p>
            <a:pPr eaLnBrk="1" hangingPunct="1">
              <a:lnSpc>
                <a:spcPct val="80000"/>
              </a:lnSpc>
              <a:defRPr/>
            </a:pPr>
            <a:r>
              <a:rPr lang="hr-HR" sz="1400"/>
              <a:t>stvaranje dojma da potrošač ne može napustiti poslovni prostor sve dok ne sklopi ugovor</a:t>
            </a:r>
          </a:p>
          <a:p>
            <a:pPr eaLnBrk="1" hangingPunct="1">
              <a:lnSpc>
                <a:spcPct val="80000"/>
              </a:lnSpc>
              <a:defRPr/>
            </a:pPr>
            <a:r>
              <a:rPr lang="hr-HR" sz="1400"/>
              <a:t>posjećivanje potrošača u njegovu domu, ignorirajući pritom zahtjev potrošača da se napusti njegov dom ili da ga se više ne posjećuje, osim u slučaju i u mjeri u kojoj je to opravdano radi propisima predviđenog prisilnog ispunjenja ugovorne obveze</a:t>
            </a:r>
          </a:p>
          <a:p>
            <a:pPr eaLnBrk="1" hangingPunct="1">
              <a:lnSpc>
                <a:spcPct val="80000"/>
              </a:lnSpc>
              <a:defRPr/>
            </a:pPr>
            <a:r>
              <a:rPr lang="hr-HR" sz="1400"/>
              <a:t>ustrajno i neželjeno komuniciranje s potrošačem putem telefona, telefaks-uređaja, elektroničke pošte ili drugog sredstva daljinske komunikacije, osim u slučajevima i u mjeri u kojoj je to opravdano zbog propisima predviđenog prisilnog ispunjenja ugovorne obveze</a:t>
            </a:r>
          </a:p>
          <a:p>
            <a:pPr eaLnBrk="1" hangingPunct="1">
              <a:lnSpc>
                <a:spcPct val="80000"/>
              </a:lnSpc>
              <a:defRPr/>
            </a:pPr>
            <a:r>
              <a:rPr lang="hr-HR" sz="1400"/>
              <a:t>traženje od potrošača koji postavlja odštetni zahtjev na temelju police osiguranja da dostavi određene dokumente koji, po razumnoj ocjeni, nisu relevantni za ocjenu opravdanosti tog zahtjeva ili sustavno izbjegavanje davanja odgovora na ustrajno dopisivanje potrošača, s namjerom da ga se odvrati od ostvarivanja prava koja mu pripadaju na temelju ugovora</a:t>
            </a:r>
          </a:p>
          <a:p>
            <a:pPr eaLnBrk="1" hangingPunct="1">
              <a:lnSpc>
                <a:spcPct val="80000"/>
              </a:lnSpc>
              <a:defRPr/>
            </a:pPr>
            <a:r>
              <a:rPr lang="hr-HR" sz="1400"/>
              <a:t>oglašavanje kojim se djecu izravno navodi na to da kupe oglašavani proizvod ili da nagovore svoje roditelje ili ostale punoljetne osobe da im kupe oglašavani proizvod</a:t>
            </a:r>
          </a:p>
          <a:p>
            <a:pPr eaLnBrk="1" hangingPunct="1">
              <a:lnSpc>
                <a:spcPct val="80000"/>
              </a:lnSpc>
              <a:defRPr/>
            </a:pPr>
            <a:r>
              <a:rPr lang="hr-HR" sz="1400"/>
              <a:t>zahtijevanje plaćanja proizvoda odmah ili s odgodom ili vraćanja ili čuvanja proizvoda koji je trgovac nabavio, a potrošač ga uopće nije naručio</a:t>
            </a:r>
          </a:p>
          <a:p>
            <a:pPr eaLnBrk="1" hangingPunct="1">
              <a:lnSpc>
                <a:spcPct val="80000"/>
              </a:lnSpc>
              <a:defRPr/>
            </a:pPr>
            <a:r>
              <a:rPr lang="hr-HR" sz="1400"/>
              <a:t>izravno obavještavanje potrošača da će posao ili opstanak trgovca biti ugrožen ako potrošač ne kupi proizvod</a:t>
            </a:r>
          </a:p>
          <a:p>
            <a:pPr eaLnBrk="1" hangingPunct="1">
              <a:lnSpc>
                <a:spcPct val="80000"/>
              </a:lnSpc>
              <a:defRPr/>
            </a:pPr>
            <a:r>
              <a:rPr lang="hr-HR" sz="1400"/>
              <a:t>stvaranje lažne predodžbe da je potrošač osvojio, ili da će osvojiti, bezuvjetno ili uz ispunjenje određene činidbe, određenu nagradu ili neku drugu odgovarajuću korist, kada u stvarnosti nikakva nagrada ili druga odgovarajuća korist nije predviđena ili kada je u stvarnosti poduzimanje bilo kakve radnje usmjerene na ostvarivanje te nagrade ili druge koristi uvjetovano određenim plaćanjem od strane potrošača ili kod potrošača uzrokuje troškove</a:t>
            </a:r>
          </a:p>
          <a:p>
            <a:pPr eaLnBrk="1" hangingPunct="1">
              <a:lnSpc>
                <a:spcPct val="80000"/>
              </a:lnSpc>
              <a:buFont typeface="Wingdings" pitchFamily="2" charset="2"/>
              <a:buNone/>
              <a:defRPr/>
            </a:pPr>
            <a:endParaRPr lang="hr-HR" sz="14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hr-HR" sz="4000"/>
              <a:t>POSLJEDICE NEPOŠTENE POSLOVNE PRAKSE</a:t>
            </a:r>
          </a:p>
        </p:txBody>
      </p:sp>
      <p:sp>
        <p:nvSpPr>
          <p:cNvPr id="40963" name="Rectangle 3"/>
          <p:cNvSpPr>
            <a:spLocks noGrp="1" noChangeArrowheads="1"/>
          </p:cNvSpPr>
          <p:nvPr>
            <p:ph type="body" idx="1"/>
          </p:nvPr>
        </p:nvSpPr>
        <p:spPr/>
        <p:txBody>
          <a:bodyPr/>
          <a:lstStyle/>
          <a:p>
            <a:pPr eaLnBrk="1" hangingPunct="1">
              <a:defRPr/>
            </a:pPr>
            <a:r>
              <a:rPr lang="hr-HR"/>
              <a:t>Nepoštena poslovna praksa je ZABRANJENA.</a:t>
            </a:r>
          </a:p>
          <a:p>
            <a:pPr eaLnBrk="1" hangingPunct="1">
              <a:defRPr/>
            </a:pPr>
            <a:r>
              <a:rPr lang="hr-HR"/>
              <a:t>Putevi zaštite:</a:t>
            </a:r>
          </a:p>
          <a:p>
            <a:pPr lvl="1" eaLnBrk="1" hangingPunct="1">
              <a:defRPr/>
            </a:pPr>
            <a:r>
              <a:rPr lang="hr-HR"/>
              <a:t>Prekršajna sankcija</a:t>
            </a:r>
          </a:p>
          <a:p>
            <a:pPr lvl="1" eaLnBrk="1" hangingPunct="1">
              <a:defRPr/>
            </a:pPr>
            <a:r>
              <a:rPr lang="hr-HR"/>
              <a:t>Građanskopravna (sudska) zaštita</a:t>
            </a:r>
          </a:p>
          <a:p>
            <a:pPr lvl="2" eaLnBrk="1" hangingPunct="1">
              <a:defRPr/>
            </a:pPr>
            <a:r>
              <a:rPr lang="hr-HR"/>
              <a:t>zaštita kolektivnih interesa potrošača</a:t>
            </a:r>
          </a:p>
          <a:p>
            <a:pPr lvl="2" eaLnBrk="1" hangingPunct="1">
              <a:defRPr/>
            </a:pPr>
            <a:r>
              <a:rPr lang="hr-HR"/>
              <a:t>zaštita individualnih interesa potrošača</a:t>
            </a:r>
          </a:p>
          <a:p>
            <a:pPr lvl="1" eaLnBrk="1" hangingPunct="1">
              <a:defRPr/>
            </a:pPr>
            <a:r>
              <a:rPr lang="hr-HR"/>
              <a:t>Dobrovoljna kontrola (disciplinska sankcija)</a:t>
            </a:r>
          </a:p>
          <a:p>
            <a:pPr lvl="1" eaLnBrk="1" hangingPunct="1">
              <a:defRPr/>
            </a:pPr>
            <a:endParaRPr lang="hr-HR"/>
          </a:p>
          <a:p>
            <a:pPr eaLnBrk="1" hangingPunct="1">
              <a:defRPr/>
            </a:pPr>
            <a:endParaRPr lang="hr-H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hr-HR" sz="4000"/>
              <a:t>PREKRŠAJNA ODGOVORNOST</a:t>
            </a:r>
          </a:p>
        </p:txBody>
      </p:sp>
      <p:sp>
        <p:nvSpPr>
          <p:cNvPr id="41987" name="Rectangle 3"/>
          <p:cNvSpPr>
            <a:spLocks noGrp="1" noChangeArrowheads="1"/>
          </p:cNvSpPr>
          <p:nvPr>
            <p:ph type="body" idx="1"/>
          </p:nvPr>
        </p:nvSpPr>
        <p:spPr/>
        <p:txBody>
          <a:bodyPr/>
          <a:lstStyle/>
          <a:p>
            <a:pPr eaLnBrk="1" hangingPunct="1">
              <a:defRPr/>
            </a:pPr>
            <a:r>
              <a:rPr lang="hr-HR"/>
              <a:t>Novčana kazna</a:t>
            </a:r>
          </a:p>
          <a:p>
            <a:pPr lvl="1" eaLnBrk="1" hangingPunct="1">
              <a:defRPr/>
            </a:pPr>
            <a:r>
              <a:rPr lang="hr-HR"/>
              <a:t> u iznosu od 10.000 do 100.000 kuna (pravna osoba)</a:t>
            </a:r>
          </a:p>
          <a:p>
            <a:pPr lvl="1" eaLnBrk="1" hangingPunct="1">
              <a:defRPr/>
            </a:pPr>
            <a:r>
              <a:rPr lang="hr-HR"/>
              <a:t>U iznosu od 10.000 do 15.000 kuna (odgovorna osoba u pravnoj osobi)</a:t>
            </a:r>
          </a:p>
          <a:p>
            <a:pPr lvl="1" eaLnBrk="1" hangingPunct="1">
              <a:defRPr/>
            </a:pPr>
            <a:r>
              <a:rPr lang="hr-HR"/>
              <a:t>u iznosu od 5.000 do 15.000 kuna (fizička osoba)</a:t>
            </a:r>
          </a:p>
          <a:p>
            <a:pPr lvl="1" eaLnBrk="1" hangingPunct="1">
              <a:buFontTx/>
              <a:buNone/>
              <a:defRPr/>
            </a:pPr>
            <a:endParaRPr lang="hr-HR"/>
          </a:p>
          <a:p>
            <a:pPr eaLnBrk="1" hangingPunct="1">
              <a:defRPr/>
            </a:pPr>
            <a:endParaRPr lang="hr-H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p:txBody>
          <a:bodyPr/>
          <a:lstStyle/>
          <a:p>
            <a:pPr eaLnBrk="1" hangingPunct="1">
              <a:defRPr/>
            </a:pPr>
            <a:r>
              <a:rPr lang="hr-HR"/>
              <a:t>KOLEKTIVNA ZAŠTITA POTROŠAČA</a:t>
            </a:r>
          </a:p>
        </p:txBody>
      </p:sp>
      <p:sp>
        <p:nvSpPr>
          <p:cNvPr id="3" name="Content Placeholder 2"/>
          <p:cNvSpPr>
            <a:spLocks noGrp="1"/>
          </p:cNvSpPr>
          <p:nvPr>
            <p:ph idx="4294967295"/>
          </p:nvPr>
        </p:nvSpPr>
        <p:spPr/>
        <p:txBody>
          <a:bodyPr>
            <a:normAutofit lnSpcReduction="10000"/>
          </a:bodyPr>
          <a:lstStyle/>
          <a:p>
            <a:pPr eaLnBrk="1" hangingPunct="1">
              <a:lnSpc>
                <a:spcPct val="80000"/>
              </a:lnSpc>
              <a:defRPr/>
            </a:pPr>
            <a:r>
              <a:rPr lang="hr-HR" sz="3000"/>
              <a:t>Preventivna zaštita kolektivnih interesa potrošača</a:t>
            </a:r>
          </a:p>
          <a:p>
            <a:pPr eaLnBrk="1" hangingPunct="1">
              <a:lnSpc>
                <a:spcPct val="80000"/>
              </a:lnSpc>
              <a:defRPr/>
            </a:pPr>
            <a:r>
              <a:rPr lang="hr-HR" sz="3000"/>
              <a:t>Sudski postupak </a:t>
            </a:r>
          </a:p>
          <a:p>
            <a:pPr eaLnBrk="1" hangingPunct="1">
              <a:lnSpc>
                <a:spcPct val="80000"/>
              </a:lnSpc>
              <a:defRPr/>
            </a:pPr>
            <a:r>
              <a:rPr lang="hr-HR" sz="3000"/>
              <a:t>Stvarno nadležan :</a:t>
            </a:r>
          </a:p>
          <a:p>
            <a:pPr lvl="1" eaLnBrk="1" hangingPunct="1">
              <a:lnSpc>
                <a:spcPct val="80000"/>
              </a:lnSpc>
              <a:defRPr/>
            </a:pPr>
            <a:r>
              <a:rPr lang="hr-HR" sz="2600"/>
              <a:t>trgovački sud</a:t>
            </a:r>
          </a:p>
          <a:p>
            <a:pPr eaLnBrk="1" hangingPunct="1">
              <a:lnSpc>
                <a:spcPct val="80000"/>
              </a:lnSpc>
              <a:defRPr/>
            </a:pPr>
            <a:r>
              <a:rPr lang="hr-HR" sz="3000"/>
              <a:t>Mjesno nadležan: </a:t>
            </a:r>
          </a:p>
          <a:p>
            <a:pPr lvl="1" eaLnBrk="1" hangingPunct="1">
              <a:lnSpc>
                <a:spcPct val="80000"/>
              </a:lnSpc>
              <a:defRPr/>
            </a:pPr>
            <a:r>
              <a:rPr lang="hr-HR" sz="2600"/>
              <a:t>sud prema mjestu sjedišta, odnosno podružnice tuženika ili prebivališta tuženika</a:t>
            </a:r>
          </a:p>
          <a:p>
            <a:pPr lvl="1" eaLnBrk="1" hangingPunct="1">
              <a:lnSpc>
                <a:spcPct val="80000"/>
              </a:lnSpc>
              <a:defRPr/>
            </a:pPr>
            <a:r>
              <a:rPr lang="en-US" sz="2600"/>
              <a:t>sud </a:t>
            </a:r>
            <a:r>
              <a:rPr lang="hr-HR" sz="2600"/>
              <a:t>na čijem je području došlo ili moglo doći do korištenja poslovne prakse, odnosno na </a:t>
            </a:r>
            <a:r>
              <a:rPr lang="en-US" sz="2600"/>
              <a:t> </a:t>
            </a:r>
            <a:r>
              <a:rPr lang="hr-HR" sz="2600"/>
              <a:t>čijem su </a:t>
            </a:r>
            <a:r>
              <a:rPr lang="en-US" sz="2600"/>
              <a:t>području nastale štetne posljedice</a:t>
            </a:r>
            <a:r>
              <a:rPr lang="hr-HR" sz="2600"/>
              <a:t>, ako tuženik nema sjedište ili prebivalište u RH</a:t>
            </a:r>
          </a:p>
          <a:p>
            <a:pPr lvl="1" eaLnBrk="1" hangingPunct="1">
              <a:lnSpc>
                <a:spcPct val="80000"/>
              </a:lnSpc>
              <a:buFontTx/>
              <a:buNone/>
              <a:defRPr/>
            </a:pPr>
            <a:endParaRPr lang="hr-HR" sz="26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p:txBody>
          <a:bodyPr/>
          <a:lstStyle/>
          <a:p>
            <a:pPr eaLnBrk="1" hangingPunct="1">
              <a:defRPr/>
            </a:pPr>
            <a:r>
              <a:rPr lang="hr-HR"/>
              <a:t>PASIVNO LEGITIMIRANI</a:t>
            </a:r>
          </a:p>
        </p:txBody>
      </p:sp>
      <p:sp>
        <p:nvSpPr>
          <p:cNvPr id="35842" name="Content Placeholder 2"/>
          <p:cNvSpPr>
            <a:spLocks noGrp="1"/>
          </p:cNvSpPr>
          <p:nvPr>
            <p:ph idx="4294967295"/>
          </p:nvPr>
        </p:nvSpPr>
        <p:spPr/>
        <p:txBody>
          <a:bodyPr/>
          <a:lstStyle/>
          <a:p>
            <a:pPr marL="342900" lvl="1" indent="-342900" eaLnBrk="1" hangingPunct="1">
              <a:buFont typeface="Arial" charset="0"/>
              <a:buChar char="•"/>
              <a:defRPr/>
            </a:pPr>
            <a:r>
              <a:rPr lang="en-US"/>
              <a:t>pojedin</a:t>
            </a:r>
            <a:r>
              <a:rPr lang="hr-HR"/>
              <a:t>i </a:t>
            </a:r>
            <a:r>
              <a:rPr lang="en-US"/>
              <a:t>trgov</a:t>
            </a:r>
            <a:r>
              <a:rPr lang="hr-HR"/>
              <a:t>a</a:t>
            </a:r>
            <a:r>
              <a:rPr lang="en-US"/>
              <a:t>c</a:t>
            </a:r>
            <a:endParaRPr lang="hr-HR"/>
          </a:p>
          <a:p>
            <a:pPr marL="342900" lvl="1" indent="-342900" eaLnBrk="1" hangingPunct="1">
              <a:buFont typeface="Arial" charset="0"/>
              <a:buChar char="•"/>
              <a:defRPr/>
            </a:pPr>
            <a:r>
              <a:rPr lang="hr-HR"/>
              <a:t>s</a:t>
            </a:r>
            <a:r>
              <a:rPr lang="en-US"/>
              <a:t>kupin</a:t>
            </a:r>
            <a:r>
              <a:rPr lang="hr-HR"/>
              <a:t>a</a:t>
            </a:r>
            <a:r>
              <a:rPr lang="en-US"/>
              <a:t> trgovaca iz istoga gospodarskog sektora </a:t>
            </a:r>
            <a:endParaRPr lang="hr-HR"/>
          </a:p>
          <a:p>
            <a:pPr marL="342900" lvl="1" indent="-342900" eaLnBrk="1" hangingPunct="1">
              <a:buFont typeface="Arial" charset="0"/>
              <a:buChar char="•"/>
              <a:defRPr/>
            </a:pPr>
            <a:r>
              <a:rPr lang="en-US"/>
              <a:t>komorsk</a:t>
            </a:r>
            <a:r>
              <a:rPr lang="hr-HR"/>
              <a:t>e</a:t>
            </a:r>
            <a:r>
              <a:rPr lang="en-US"/>
              <a:t> i interesn</a:t>
            </a:r>
            <a:r>
              <a:rPr lang="hr-HR"/>
              <a:t>e</a:t>
            </a:r>
            <a:r>
              <a:rPr lang="en-US"/>
              <a:t> udrug</a:t>
            </a:r>
            <a:r>
              <a:rPr lang="hr-HR"/>
              <a:t>e</a:t>
            </a:r>
            <a:r>
              <a:rPr lang="en-US"/>
              <a:t> trgovaca koje promiču </a:t>
            </a:r>
            <a:r>
              <a:rPr lang="hr-HR"/>
              <a:t>nepoštenu poslovnu praksu</a:t>
            </a:r>
          </a:p>
          <a:p>
            <a:pPr marL="342900" lvl="1" indent="-342900" eaLnBrk="1" hangingPunct="1">
              <a:buFont typeface="Arial" charset="0"/>
              <a:buChar char="•"/>
              <a:defRPr/>
            </a:pPr>
            <a:r>
              <a:rPr lang="en-US"/>
              <a:t> nositelj</a:t>
            </a:r>
            <a:r>
              <a:rPr lang="hr-HR"/>
              <a:t>i</a:t>
            </a:r>
            <a:r>
              <a:rPr lang="en-US"/>
              <a:t> pravila postupanja trgovaca kojima se promiče korištenje nepoštene poslovne prakse</a:t>
            </a:r>
            <a:endParaRPr lang="hr-H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p:txBody>
          <a:bodyPr/>
          <a:lstStyle/>
          <a:p>
            <a:pPr eaLnBrk="1" hangingPunct="1">
              <a:defRPr/>
            </a:pPr>
            <a:r>
              <a:rPr lang="hr-HR"/>
              <a:t>AKTIVNO LEGITIMIRANI</a:t>
            </a:r>
          </a:p>
        </p:txBody>
      </p:sp>
      <p:sp>
        <p:nvSpPr>
          <p:cNvPr id="3" name="Content Placeholder 2"/>
          <p:cNvSpPr>
            <a:spLocks noGrp="1"/>
          </p:cNvSpPr>
          <p:nvPr>
            <p:ph idx="4294967295"/>
          </p:nvPr>
        </p:nvSpPr>
        <p:spPr/>
        <p:txBody>
          <a:bodyPr>
            <a:normAutofit/>
          </a:bodyPr>
          <a:lstStyle/>
          <a:p>
            <a:pPr eaLnBrk="1" hangingPunct="1">
              <a:lnSpc>
                <a:spcPct val="80000"/>
              </a:lnSpc>
              <a:defRPr/>
            </a:pPr>
            <a:r>
              <a:rPr lang="hr-HR" sz="2400"/>
              <a:t>ovlaštene osobe koje imaju opravdani interes za kolektivnu zaštitu potrošača, kao što su, primjerice, udruge za zaštitu potrošača, te državna tijela nadležna za zaštitu potrošača</a:t>
            </a:r>
          </a:p>
          <a:p>
            <a:pPr lvl="1" eaLnBrk="1" hangingPunct="1">
              <a:lnSpc>
                <a:spcPct val="80000"/>
              </a:lnSpc>
              <a:defRPr/>
            </a:pPr>
            <a:r>
              <a:rPr lang="hr-HR" sz="2400"/>
              <a:t>Ministarstvo gospodarstva, rada i poduzetništva</a:t>
            </a:r>
          </a:p>
          <a:p>
            <a:pPr lvl="1" eaLnBrk="1" hangingPunct="1">
              <a:lnSpc>
                <a:spcPct val="80000"/>
              </a:lnSpc>
              <a:defRPr/>
            </a:pPr>
            <a:r>
              <a:rPr lang="hr-HR" sz="2400"/>
              <a:t>Ministarstvo zdravstva i socijalne skrbi</a:t>
            </a:r>
          </a:p>
          <a:p>
            <a:pPr lvl="1" eaLnBrk="1" hangingPunct="1">
              <a:lnSpc>
                <a:spcPct val="80000"/>
              </a:lnSpc>
              <a:defRPr/>
            </a:pPr>
            <a:r>
              <a:rPr lang="hr-HR" sz="2400"/>
              <a:t>Državni inspektorat</a:t>
            </a:r>
          </a:p>
          <a:p>
            <a:pPr lvl="1" eaLnBrk="1" hangingPunct="1">
              <a:lnSpc>
                <a:spcPct val="80000"/>
              </a:lnSpc>
              <a:defRPr/>
            </a:pPr>
            <a:r>
              <a:rPr lang="hr-HR" sz="2400"/>
              <a:t>Agencija za elektroničke medije</a:t>
            </a:r>
          </a:p>
          <a:p>
            <a:pPr lvl="1" eaLnBrk="1" hangingPunct="1">
              <a:lnSpc>
                <a:spcPct val="80000"/>
              </a:lnSpc>
              <a:defRPr/>
            </a:pPr>
            <a:r>
              <a:rPr lang="hr-HR" sz="2400"/>
              <a:t>Pravobranitelj za djecu</a:t>
            </a:r>
          </a:p>
          <a:p>
            <a:pPr lvl="1" eaLnBrk="1" hangingPunct="1">
              <a:lnSpc>
                <a:spcPct val="80000"/>
              </a:lnSpc>
              <a:defRPr/>
            </a:pPr>
            <a:r>
              <a:rPr lang="hr-HR" sz="2400"/>
              <a:t>“Potrošač” Hrvatski savez udruga za zaštitu potrošača</a:t>
            </a:r>
          </a:p>
          <a:p>
            <a:pPr lvl="1" eaLnBrk="1" hangingPunct="1">
              <a:lnSpc>
                <a:spcPct val="80000"/>
              </a:lnSpc>
              <a:defRPr/>
            </a:pPr>
            <a:r>
              <a:rPr lang="hr-HR" sz="2400"/>
              <a:t>Savez udruga za zaštitu potrošača Hrvatske</a:t>
            </a:r>
          </a:p>
          <a:p>
            <a:pPr eaLnBrk="1" hangingPunct="1">
              <a:lnSpc>
                <a:spcPct val="80000"/>
              </a:lnSpc>
              <a:defRPr/>
            </a:pPr>
            <a:endParaRPr lang="hr-HR" sz="2400"/>
          </a:p>
          <a:p>
            <a:pPr eaLnBrk="1" hangingPunct="1">
              <a:lnSpc>
                <a:spcPct val="80000"/>
              </a:lnSpc>
              <a:defRPr/>
            </a:pPr>
            <a:endParaRPr lang="hr-HR" sz="300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idx="4294967295"/>
          </p:nvPr>
        </p:nvSpPr>
        <p:spPr/>
        <p:txBody>
          <a:bodyPr/>
          <a:lstStyle/>
          <a:p>
            <a:pPr eaLnBrk="1" hangingPunct="1">
              <a:defRPr/>
            </a:pPr>
            <a:r>
              <a:rPr lang="hr-HR"/>
              <a:t>PRETHODNE RADNJE</a:t>
            </a:r>
          </a:p>
        </p:txBody>
      </p:sp>
      <p:sp>
        <p:nvSpPr>
          <p:cNvPr id="3" name="Content Placeholder 2"/>
          <p:cNvSpPr>
            <a:spLocks noGrp="1"/>
          </p:cNvSpPr>
          <p:nvPr>
            <p:ph idx="4294967295"/>
          </p:nvPr>
        </p:nvSpPr>
        <p:spPr/>
        <p:txBody>
          <a:bodyPr>
            <a:normAutofit/>
          </a:bodyPr>
          <a:lstStyle/>
          <a:p>
            <a:pPr eaLnBrk="1" hangingPunct="1">
              <a:lnSpc>
                <a:spcPct val="90000"/>
              </a:lnSpc>
              <a:defRPr/>
            </a:pPr>
            <a:r>
              <a:rPr lang="hr-HR" sz="2800"/>
              <a:t>Prije pokretanja postupka za zaštitu kolektivnih interesa potrošača ovlaštena osoba dužna prethodno pisano upozoriti trgovca da će u slučaju da ne prekine s nedopuštenom poslovnom praksom protiv njega pokrenuti postupak </a:t>
            </a:r>
          </a:p>
          <a:p>
            <a:pPr eaLnBrk="1" hangingPunct="1">
              <a:lnSpc>
                <a:spcPct val="90000"/>
              </a:lnSpc>
              <a:defRPr/>
            </a:pPr>
            <a:r>
              <a:rPr lang="hr-HR" sz="2800"/>
              <a:t>Ovlaštena osoba ne može pokrenuti postupak prije isteka roka od četrnaest dana od dana dostave prethodnog upozorenja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idx="4294967295"/>
          </p:nvPr>
        </p:nvSpPr>
        <p:spPr/>
        <p:txBody>
          <a:bodyPr/>
          <a:lstStyle/>
          <a:p>
            <a:pPr eaLnBrk="1" hangingPunct="1">
              <a:defRPr/>
            </a:pPr>
            <a:r>
              <a:rPr lang="hr-HR"/>
              <a:t>POLJE PRIMJENE</a:t>
            </a:r>
          </a:p>
        </p:txBody>
      </p:sp>
      <p:sp>
        <p:nvSpPr>
          <p:cNvPr id="3" name="Content Placeholder 2"/>
          <p:cNvSpPr>
            <a:spLocks noGrp="1"/>
          </p:cNvSpPr>
          <p:nvPr>
            <p:ph idx="4294967295"/>
          </p:nvPr>
        </p:nvSpPr>
        <p:spPr/>
        <p:txBody>
          <a:bodyPr>
            <a:normAutofit lnSpcReduction="10000"/>
          </a:bodyPr>
          <a:lstStyle/>
          <a:p>
            <a:pPr eaLnBrk="1" hangingPunct="1">
              <a:lnSpc>
                <a:spcPct val="80000"/>
              </a:lnSpc>
              <a:defRPr/>
            </a:pPr>
            <a:r>
              <a:rPr lang="hr-HR" sz="2000"/>
              <a:t>Nepoštena poslovna praksa trgovca </a:t>
            </a:r>
            <a:r>
              <a:rPr lang="hr-HR" sz="2000" b="1"/>
              <a:t>u odnosu prema potrošaču</a:t>
            </a:r>
            <a:r>
              <a:rPr lang="hr-HR" sz="2000"/>
              <a:t> koju trgovac koristi </a:t>
            </a:r>
            <a:r>
              <a:rPr lang="hr-HR" sz="2000" b="1"/>
              <a:t>prije, u vrijeme i nakon </a:t>
            </a:r>
            <a:r>
              <a:rPr lang="hr-HR" sz="2000"/>
              <a:t>sklapanja pravnog posla u vezi s određenim proizvodom</a:t>
            </a:r>
          </a:p>
          <a:p>
            <a:pPr eaLnBrk="1" hangingPunct="1">
              <a:lnSpc>
                <a:spcPct val="80000"/>
              </a:lnSpc>
              <a:defRPr/>
            </a:pPr>
            <a:r>
              <a:rPr lang="hr-HR" sz="2000"/>
              <a:t>Ta pravila ne utječu na:</a:t>
            </a:r>
          </a:p>
          <a:p>
            <a:pPr lvl="1" eaLnBrk="1" hangingPunct="1">
              <a:lnSpc>
                <a:spcPct val="80000"/>
              </a:lnSpc>
              <a:defRPr/>
            </a:pPr>
            <a:r>
              <a:rPr lang="hr-HR" sz="1800"/>
              <a:t>primjenu pravila ugovornog prava, poglavito pravila o sklapanju, valjanosti i pravnim učincima ugovora</a:t>
            </a:r>
          </a:p>
          <a:p>
            <a:pPr lvl="1" eaLnBrk="1" hangingPunct="1">
              <a:lnSpc>
                <a:spcPct val="80000"/>
              </a:lnSpc>
              <a:defRPr/>
            </a:pPr>
            <a:r>
              <a:rPr lang="hr-HR" sz="1800"/>
              <a:t>primjenu propisa kojima se uređuje zdravstvena ispravnost i sigurnost proizvoda</a:t>
            </a:r>
          </a:p>
          <a:p>
            <a:pPr lvl="1" eaLnBrk="1" hangingPunct="1">
              <a:lnSpc>
                <a:spcPct val="80000"/>
              </a:lnSpc>
              <a:defRPr/>
            </a:pPr>
            <a:r>
              <a:rPr lang="hr-HR" sz="1800"/>
              <a:t>primjenu propisa kojima se određuje nadležnost sudova</a:t>
            </a:r>
          </a:p>
          <a:p>
            <a:pPr lvl="1" eaLnBrk="1" hangingPunct="1">
              <a:lnSpc>
                <a:spcPct val="80000"/>
              </a:lnSpc>
              <a:defRPr/>
            </a:pPr>
            <a:r>
              <a:rPr lang="hr-HR" sz="1800"/>
              <a:t>primjenu propisa kojima se određuju uvjeti zasnivanja ili sustavi odobravanja uređenih profesija, kao ni na primjenu propisom predviđenih deontoloških pravila određenih profesija ili nekih drugih posebnih pravila kojima se uređuju uređene profesije, a kojima je svrha održati visok stupanj profesionalnog integriteta tih profesija</a:t>
            </a:r>
          </a:p>
          <a:p>
            <a:pPr eaLnBrk="1" hangingPunct="1">
              <a:lnSpc>
                <a:spcPct val="80000"/>
              </a:lnSpc>
              <a:defRPr/>
            </a:pPr>
            <a:r>
              <a:rPr lang="hr-HR" sz="2000"/>
              <a:t>Ta pravila ne odnose se na primjenu zakona i drugih propisa koji se odnose na izdavanje potvrda i označavanje čistoće predmeta izrađenih od plemenitih kovina</a:t>
            </a:r>
          </a:p>
          <a:p>
            <a:pPr eaLnBrk="1" hangingPunct="1">
              <a:lnSpc>
                <a:spcPct val="80000"/>
              </a:lnSpc>
              <a:defRPr/>
            </a:pPr>
            <a:endParaRPr lang="hr-HR" sz="20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idx="4294967295"/>
          </p:nvPr>
        </p:nvSpPr>
        <p:spPr/>
        <p:txBody>
          <a:bodyPr/>
          <a:lstStyle/>
          <a:p>
            <a:pPr eaLnBrk="1" hangingPunct="1">
              <a:defRPr/>
            </a:pPr>
            <a:r>
              <a:rPr lang="hr-HR"/>
              <a:t>PREDMET SPORA</a:t>
            </a:r>
          </a:p>
        </p:txBody>
      </p:sp>
      <p:sp>
        <p:nvSpPr>
          <p:cNvPr id="38914" name="Content Placeholder 2"/>
          <p:cNvSpPr>
            <a:spLocks noGrp="1"/>
          </p:cNvSpPr>
          <p:nvPr>
            <p:ph idx="4294967295"/>
          </p:nvPr>
        </p:nvSpPr>
        <p:spPr/>
        <p:txBody>
          <a:bodyPr/>
          <a:lstStyle/>
          <a:p>
            <a:pPr eaLnBrk="1" hangingPunct="1">
              <a:defRPr/>
            </a:pPr>
            <a:r>
              <a:rPr lang="hr-HR"/>
              <a:t>U postupku se ne uzima u obzir</a:t>
            </a:r>
          </a:p>
          <a:p>
            <a:pPr lvl="1" eaLnBrk="1" hangingPunct="1">
              <a:defRPr/>
            </a:pPr>
            <a:r>
              <a:rPr lang="hr-HR"/>
              <a:t>je li nepoštenom praksom nekome prouzročena šteta, odnosno je li vjerojatno da će nekome biti prouzročena šteta</a:t>
            </a:r>
          </a:p>
          <a:p>
            <a:pPr lvl="1" eaLnBrk="1" hangingPunct="1">
              <a:defRPr/>
            </a:pPr>
            <a:r>
              <a:rPr lang="hr-HR"/>
              <a:t>je li osoba protiv koje se vodi postupak kriva za nedopuštenost poslovne prakse</a:t>
            </a:r>
          </a:p>
          <a:p>
            <a:pPr eaLnBrk="1" hangingPunct="1">
              <a:defRPr/>
            </a:pPr>
            <a:endParaRPr lang="hr-H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a:bodyPr>
          <a:lstStyle/>
          <a:p>
            <a:pPr eaLnBrk="1" hangingPunct="1">
              <a:defRPr/>
            </a:pPr>
            <a:r>
              <a:rPr lang="hr-HR" sz="4000"/>
              <a:t>DOKAZIVANJE ISTINITOSTI ČINJENIČNIH NAVODA</a:t>
            </a:r>
          </a:p>
        </p:txBody>
      </p:sp>
      <p:sp>
        <p:nvSpPr>
          <p:cNvPr id="3" name="Content Placeholder 2"/>
          <p:cNvSpPr>
            <a:spLocks noGrp="1"/>
          </p:cNvSpPr>
          <p:nvPr>
            <p:ph idx="4294967295"/>
          </p:nvPr>
        </p:nvSpPr>
        <p:spPr/>
        <p:txBody>
          <a:bodyPr>
            <a:normAutofit/>
          </a:bodyPr>
          <a:lstStyle/>
          <a:p>
            <a:pPr eaLnBrk="1" hangingPunct="1">
              <a:lnSpc>
                <a:spcPct val="90000"/>
              </a:lnSpc>
              <a:defRPr/>
            </a:pPr>
            <a:r>
              <a:rPr lang="hr-HR" sz="2700"/>
              <a:t>Ako je to primjereno s obzirom na okolnosti slučaja te uzimajući u obzir opravdane interese trgovca, nadležni će sud zahtijevati od trgovca protiv kojeg se postupak vodi da u roku od sedam dana dostavi dokaze koji potvrđuju istinitost činjeničnih navoda iznesenih u okviru poslovne prakse</a:t>
            </a:r>
          </a:p>
          <a:p>
            <a:pPr eaLnBrk="1" hangingPunct="1">
              <a:lnSpc>
                <a:spcPct val="90000"/>
              </a:lnSpc>
              <a:defRPr/>
            </a:pPr>
            <a:r>
              <a:rPr lang="en-US" sz="2700"/>
              <a:t>Ako dokazi ne budu dostavljeni u </a:t>
            </a:r>
            <a:r>
              <a:rPr lang="hr-HR" sz="2700"/>
              <a:t>predviđenom </a:t>
            </a:r>
            <a:r>
              <a:rPr lang="en-US" sz="2700"/>
              <a:t>roku ili ako sud smatra da su dostavljeni dokazi nepotpuni ili nedovoljni, smatra se da su činjenični navodi izneseni u okviru poslovne prakse neistiniti</a:t>
            </a:r>
            <a:endParaRPr lang="hr-HR" sz="2700"/>
          </a:p>
          <a:p>
            <a:pPr eaLnBrk="1" hangingPunct="1">
              <a:lnSpc>
                <a:spcPct val="90000"/>
              </a:lnSpc>
              <a:defRPr/>
            </a:pPr>
            <a:endParaRPr lang="hr-HR" sz="270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lang="hr-HR"/>
              <a:t>INDIVIDUALNA ZAŠTITA</a:t>
            </a:r>
          </a:p>
        </p:txBody>
      </p:sp>
      <p:sp>
        <p:nvSpPr>
          <p:cNvPr id="43011" name="Rectangle 3"/>
          <p:cNvSpPr>
            <a:spLocks noGrp="1" noChangeArrowheads="1"/>
          </p:cNvSpPr>
          <p:nvPr>
            <p:ph type="body" idx="1"/>
          </p:nvPr>
        </p:nvSpPr>
        <p:spPr/>
        <p:txBody>
          <a:bodyPr/>
          <a:lstStyle/>
          <a:p>
            <a:pPr eaLnBrk="1" hangingPunct="1">
              <a:defRPr/>
            </a:pPr>
            <a:r>
              <a:rPr lang="hr-HR"/>
              <a:t>Ovisno o okolnostima konkretnog slučaja:</a:t>
            </a:r>
          </a:p>
          <a:p>
            <a:pPr lvl="1" eaLnBrk="1" hangingPunct="1">
              <a:defRPr/>
            </a:pPr>
            <a:r>
              <a:rPr lang="hr-HR"/>
              <a:t>Ništetnost</a:t>
            </a:r>
          </a:p>
          <a:p>
            <a:pPr lvl="1" eaLnBrk="1" hangingPunct="1">
              <a:defRPr/>
            </a:pPr>
            <a:r>
              <a:rPr lang="hr-HR"/>
              <a:t>Pobojnost</a:t>
            </a:r>
          </a:p>
          <a:p>
            <a:pPr lvl="1" eaLnBrk="1" hangingPunct="1">
              <a:defRPr/>
            </a:pPr>
            <a:r>
              <a:rPr lang="hr-HR"/>
              <a:t>Raskid ugovora</a:t>
            </a:r>
          </a:p>
          <a:p>
            <a:pPr lvl="1" eaLnBrk="1" hangingPunct="1">
              <a:defRPr/>
            </a:pPr>
            <a:r>
              <a:rPr lang="hr-HR"/>
              <a:t>Naknada štete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hr-HR"/>
              <a:t>INDIVIDUALNA ZAŠTITA</a:t>
            </a:r>
          </a:p>
        </p:txBody>
      </p:sp>
      <p:sp>
        <p:nvSpPr>
          <p:cNvPr id="45059" name="Rectangle 3"/>
          <p:cNvSpPr>
            <a:spLocks noGrp="1" noChangeArrowheads="1"/>
          </p:cNvSpPr>
          <p:nvPr>
            <p:ph type="body" idx="1"/>
          </p:nvPr>
        </p:nvSpPr>
        <p:spPr/>
        <p:txBody>
          <a:bodyPr/>
          <a:lstStyle/>
          <a:p>
            <a:pPr eaLnBrk="1" hangingPunct="1">
              <a:lnSpc>
                <a:spcPct val="90000"/>
              </a:lnSpc>
              <a:defRPr/>
            </a:pPr>
            <a:r>
              <a:rPr lang="hr-HR" sz="2400"/>
              <a:t>Pokretanje ili vođenje postupka kolektivne zaštite ne sprečava osobu kojoj je postupanjem trgovca prouzročena šteta da </a:t>
            </a:r>
          </a:p>
          <a:p>
            <a:pPr lvl="1" eaLnBrk="1" hangingPunct="1">
              <a:lnSpc>
                <a:spcPct val="90000"/>
              </a:lnSpc>
              <a:defRPr/>
            </a:pPr>
            <a:r>
              <a:rPr lang="hr-HR" sz="2000"/>
              <a:t>pokrene pred nadležnim sudom postupak za nadoknadu štete protiv osobe koja joj je nedopuštenim postupanjem prouzročila štetu</a:t>
            </a:r>
          </a:p>
          <a:p>
            <a:pPr lvl="1" eaLnBrk="1" hangingPunct="1">
              <a:lnSpc>
                <a:spcPct val="90000"/>
              </a:lnSpc>
              <a:defRPr/>
            </a:pPr>
            <a:r>
              <a:rPr lang="hr-HR" sz="2000"/>
              <a:t>da pred sudom pokrene postupak za poništenje ili utvrđivanje ništetnosti ugovora koji je sklopljen pod utjecajem nedopuštenog postupanja </a:t>
            </a:r>
          </a:p>
          <a:p>
            <a:pPr lvl="1" eaLnBrk="1" hangingPunct="1">
              <a:lnSpc>
                <a:spcPct val="90000"/>
              </a:lnSpc>
              <a:defRPr/>
            </a:pPr>
            <a:r>
              <a:rPr lang="hr-HR" sz="2000"/>
              <a:t>da pred sudom pokrene bilo koji drugi postupak kojim će zahtijevati ostvarenje prava koja joj pripadaju na temelju pravila o nepoštenoj poslovnoj praksi</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defRPr/>
            </a:pPr>
            <a:r>
              <a:rPr lang="hr-HR"/>
              <a:t>INDIVIDUALNA ZAŠTITA</a:t>
            </a:r>
          </a:p>
        </p:txBody>
      </p:sp>
      <p:sp>
        <p:nvSpPr>
          <p:cNvPr id="46083" name="Rectangle 3"/>
          <p:cNvSpPr>
            <a:spLocks noGrp="1" noChangeArrowheads="1"/>
          </p:cNvSpPr>
          <p:nvPr>
            <p:ph type="body" idx="1"/>
          </p:nvPr>
        </p:nvSpPr>
        <p:spPr/>
        <p:txBody>
          <a:bodyPr/>
          <a:lstStyle/>
          <a:p>
            <a:pPr eaLnBrk="1" hangingPunct="1">
              <a:defRPr/>
            </a:pPr>
            <a:r>
              <a:rPr lang="en-US"/>
              <a:t>Odluka suda donesena u postupku za za</a:t>
            </a:r>
            <a:r>
              <a:rPr lang="hr-HR"/>
              <a:t>š</a:t>
            </a:r>
            <a:r>
              <a:rPr lang="en-US"/>
              <a:t>titu kolektivnih interesa potro</a:t>
            </a:r>
            <a:r>
              <a:rPr lang="hr-HR"/>
              <a:t>š</a:t>
            </a:r>
            <a:r>
              <a:rPr lang="en-US"/>
              <a:t>a</a:t>
            </a:r>
            <a:r>
              <a:rPr lang="hr-HR"/>
              <a:t>č</a:t>
            </a:r>
            <a:r>
              <a:rPr lang="en-US"/>
              <a:t>a u smislu postojanja povrede propisa za</a:t>
            </a:r>
            <a:r>
              <a:rPr lang="hr-HR"/>
              <a:t>š</a:t>
            </a:r>
            <a:r>
              <a:rPr lang="en-US"/>
              <a:t>tite potro</a:t>
            </a:r>
            <a:r>
              <a:rPr lang="hr-HR"/>
              <a:t>š</a:t>
            </a:r>
            <a:r>
              <a:rPr lang="en-US"/>
              <a:t>a</a:t>
            </a:r>
            <a:r>
              <a:rPr lang="hr-HR"/>
              <a:t>č</a:t>
            </a:r>
            <a:r>
              <a:rPr lang="en-US"/>
              <a:t>a obvezuje ostale sudove u postupku koji potro</a:t>
            </a:r>
            <a:r>
              <a:rPr lang="hr-HR"/>
              <a:t>š</a:t>
            </a:r>
            <a:r>
              <a:rPr lang="en-US"/>
              <a:t>a</a:t>
            </a:r>
            <a:r>
              <a:rPr lang="hr-HR"/>
              <a:t>č </a:t>
            </a:r>
            <a:r>
              <a:rPr lang="en-US"/>
              <a:t>osobno pokrene radi naknade</a:t>
            </a:r>
            <a:r>
              <a:rPr lang="hr-HR"/>
              <a:t> š</a:t>
            </a:r>
            <a:r>
              <a:rPr lang="en-US"/>
              <a:t>tete koja mu je uzrokovana postupanjem tu</a:t>
            </a:r>
            <a:r>
              <a:rPr lang="hr-HR"/>
              <a:t>ž</a:t>
            </a:r>
            <a:r>
              <a:rPr lang="en-US"/>
              <a:t>enika</a:t>
            </a:r>
            <a:endParaRPr lang="hr-H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hr-HR"/>
              <a:t>DISCIPLINSKA SANKCIJA</a:t>
            </a:r>
          </a:p>
        </p:txBody>
      </p:sp>
      <p:sp>
        <p:nvSpPr>
          <p:cNvPr id="44035" name="Rectangle 3"/>
          <p:cNvSpPr>
            <a:spLocks noGrp="1" noChangeArrowheads="1"/>
          </p:cNvSpPr>
          <p:nvPr>
            <p:ph type="body" idx="1"/>
          </p:nvPr>
        </p:nvSpPr>
        <p:spPr/>
        <p:txBody>
          <a:bodyPr/>
          <a:lstStyle/>
          <a:p>
            <a:pPr eaLnBrk="1" hangingPunct="1">
              <a:lnSpc>
                <a:spcPct val="80000"/>
              </a:lnSpc>
              <a:defRPr/>
            </a:pPr>
            <a:r>
              <a:rPr lang="hr-HR" sz="2000"/>
              <a:t>Pokretanje postupka kolektivne zaštite ne isključuje mogućnost dobrovoljne kontrole postupanja trgovaca od strane određenih samostalnih organizacija niti isključuju mogućnost da ovlaštene osobe pokrenu pred tim samostalnim organizacijama odgovarajući postupak protiv onih članova tih organizacija koji postupaju suprotno pravilima o nepoštenoj poslovnoj praksi</a:t>
            </a:r>
          </a:p>
          <a:p>
            <a:pPr eaLnBrk="1" hangingPunct="1">
              <a:lnSpc>
                <a:spcPct val="80000"/>
              </a:lnSpc>
              <a:defRPr/>
            </a:pPr>
            <a:r>
              <a:rPr lang="hr-HR" sz="2000"/>
              <a:t>Pokretanje postupka kolektivne zaštite ne isključuje mogućnost kontrole nepoštene poslovne prakse od strane tvorca pravila postupanja trgovaca niti isključuje mogućnost da ovlaštene osobe pokrenu pred tvorcem pravila postupanja trgovaca ili nekim njegovim tijelom odgovarajući postupak protiv onih trgovaca koji postupaju suprotno pravilima postupanja trgovaca</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defRPr/>
            </a:pPr>
            <a:r>
              <a:rPr lang="hr-HR"/>
              <a:t>DISCIPLINSKA SANKCIJA</a:t>
            </a:r>
          </a:p>
        </p:txBody>
      </p:sp>
      <p:sp>
        <p:nvSpPr>
          <p:cNvPr id="47107" name="Rectangle 3"/>
          <p:cNvSpPr>
            <a:spLocks noGrp="1" noChangeArrowheads="1"/>
          </p:cNvSpPr>
          <p:nvPr>
            <p:ph type="body" idx="1"/>
          </p:nvPr>
        </p:nvSpPr>
        <p:spPr/>
        <p:txBody>
          <a:bodyPr/>
          <a:lstStyle/>
          <a:p>
            <a:pPr eaLnBrk="1" hangingPunct="1">
              <a:defRPr/>
            </a:pPr>
            <a:r>
              <a:rPr lang="hr-HR"/>
              <a:t>Postupak pred Sudom časti Hrvatske gospodarske komore ili Hrvatske obrtničke komore</a:t>
            </a:r>
          </a:p>
          <a:p>
            <a:pPr eaLnBrk="1" hangingPunct="1">
              <a:defRPr/>
            </a:pPr>
            <a:r>
              <a:rPr lang="hr-HR"/>
              <a:t>Ostali disciplinski postupci pred komorskim ili strukovnim tijelima</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hr-HR"/>
              <a:t>KONTROLA OGLAŠAVANJA</a:t>
            </a:r>
          </a:p>
        </p:txBody>
      </p:sp>
      <p:sp>
        <p:nvSpPr>
          <p:cNvPr id="48131" name="Rectangle 3"/>
          <p:cNvSpPr>
            <a:spLocks noGrp="1" noChangeArrowheads="1"/>
          </p:cNvSpPr>
          <p:nvPr>
            <p:ph type="body" idx="1"/>
          </p:nvPr>
        </p:nvSpPr>
        <p:spPr/>
        <p:txBody>
          <a:bodyPr/>
          <a:lstStyle/>
          <a:p>
            <a:pPr eaLnBrk="1" hangingPunct="1">
              <a:lnSpc>
                <a:spcPct val="90000"/>
              </a:lnSpc>
              <a:defRPr/>
            </a:pPr>
            <a:r>
              <a:rPr lang="en-GB"/>
              <a:t>Directive 84/450/EEC on misleading advertising</a:t>
            </a:r>
          </a:p>
          <a:p>
            <a:pPr eaLnBrk="1" hangingPunct="1">
              <a:lnSpc>
                <a:spcPct val="90000"/>
              </a:lnSpc>
              <a:defRPr/>
            </a:pPr>
            <a:r>
              <a:rPr lang="en-GB"/>
              <a:t>Directive 97/55/EC amending Directive 84/450/EC to include comparative advertising</a:t>
            </a:r>
          </a:p>
          <a:p>
            <a:pPr eaLnBrk="1" hangingPunct="1">
              <a:lnSpc>
                <a:spcPct val="90000"/>
              </a:lnSpc>
              <a:defRPr/>
            </a:pPr>
            <a:r>
              <a:rPr lang="en-GB"/>
              <a:t>Directive 2005/29/EC (unfair commercial practice)</a:t>
            </a:r>
          </a:p>
          <a:p>
            <a:pPr eaLnBrk="1" hangingPunct="1">
              <a:lnSpc>
                <a:spcPct val="90000"/>
              </a:lnSpc>
              <a:defRPr/>
            </a:pPr>
            <a:r>
              <a:rPr lang="en-GB"/>
              <a:t>Directive 2006/114/EC on misleading and comparative advertising</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hr-HR"/>
              <a:t>KONTROLA OGLAŠAVANJA</a:t>
            </a:r>
          </a:p>
        </p:txBody>
      </p:sp>
      <p:sp>
        <p:nvSpPr>
          <p:cNvPr id="49155" name="Rectangle 3"/>
          <p:cNvSpPr>
            <a:spLocks noGrp="1" noChangeArrowheads="1"/>
          </p:cNvSpPr>
          <p:nvPr>
            <p:ph type="body" idx="1"/>
          </p:nvPr>
        </p:nvSpPr>
        <p:spPr/>
        <p:txBody>
          <a:bodyPr/>
          <a:lstStyle/>
          <a:p>
            <a:pPr eaLnBrk="1" hangingPunct="1">
              <a:lnSpc>
                <a:spcPct val="80000"/>
              </a:lnSpc>
            </a:pPr>
            <a:r>
              <a:rPr lang="hr-HR" sz="2800" smtClean="0"/>
              <a:t>Zakon o zaštiti potrošača (2003)</a:t>
            </a:r>
          </a:p>
          <a:p>
            <a:pPr lvl="1" eaLnBrk="1" hangingPunct="1">
              <a:lnSpc>
                <a:spcPct val="80000"/>
              </a:lnSpc>
            </a:pPr>
            <a:r>
              <a:rPr lang="hr-HR" sz="2400" smtClean="0"/>
              <a:t>zavaravajuće i usporedno oglašavanje</a:t>
            </a:r>
          </a:p>
          <a:p>
            <a:pPr eaLnBrk="1" hangingPunct="1">
              <a:lnSpc>
                <a:spcPct val="80000"/>
              </a:lnSpc>
            </a:pPr>
            <a:r>
              <a:rPr lang="hr-HR" sz="2800" smtClean="0"/>
              <a:t>Zakon o zaštiti potrošača (2007)</a:t>
            </a:r>
          </a:p>
          <a:p>
            <a:pPr lvl="1" eaLnBrk="1" hangingPunct="1">
              <a:lnSpc>
                <a:spcPct val="80000"/>
              </a:lnSpc>
            </a:pPr>
            <a:r>
              <a:rPr lang="hr-HR" sz="2400" smtClean="0"/>
              <a:t>usporedno oglašavanje u B2</a:t>
            </a:r>
            <a:r>
              <a:rPr lang="hr-HR" sz="2400" smtClean="0">
                <a:latin typeface="Arial" charset="0"/>
              </a:rPr>
              <a:t>C</a:t>
            </a:r>
            <a:endParaRPr lang="hr-HR" sz="2400" smtClean="0"/>
          </a:p>
          <a:p>
            <a:pPr eaLnBrk="1" hangingPunct="1">
              <a:lnSpc>
                <a:spcPct val="80000"/>
              </a:lnSpc>
            </a:pPr>
            <a:r>
              <a:rPr lang="hr-HR" sz="2800" smtClean="0"/>
              <a:t>Zakon o izmjenama i dopunama Zakona o zaštiti potrošača (2009)</a:t>
            </a:r>
          </a:p>
          <a:p>
            <a:pPr lvl="1" eaLnBrk="1" hangingPunct="1">
              <a:lnSpc>
                <a:spcPct val="80000"/>
              </a:lnSpc>
            </a:pPr>
            <a:r>
              <a:rPr lang="hr-HR" sz="2400" smtClean="0"/>
              <a:t>brišu se pravila o usporednom oglašavanju </a:t>
            </a:r>
          </a:p>
          <a:p>
            <a:pPr eaLnBrk="1" hangingPunct="1">
              <a:lnSpc>
                <a:spcPct val="80000"/>
              </a:lnSpc>
            </a:pPr>
            <a:r>
              <a:rPr lang="hr-HR" sz="2800" smtClean="0"/>
              <a:t>Zakon o nedopuštenom oglašavanju (2009)</a:t>
            </a:r>
          </a:p>
          <a:p>
            <a:pPr lvl="1" eaLnBrk="1" hangingPunct="1">
              <a:lnSpc>
                <a:spcPct val="80000"/>
              </a:lnSpc>
            </a:pPr>
            <a:r>
              <a:rPr lang="hr-HR" sz="2400" smtClean="0"/>
              <a:t>zavaravajuće oglašavanju u B2B</a:t>
            </a:r>
          </a:p>
          <a:p>
            <a:pPr lvl="1" eaLnBrk="1" hangingPunct="1">
              <a:lnSpc>
                <a:spcPct val="80000"/>
              </a:lnSpc>
            </a:pPr>
            <a:r>
              <a:rPr lang="hr-HR" sz="2400" smtClean="0"/>
              <a:t>usporedno oglašavanje B2B, B2</a:t>
            </a:r>
            <a:r>
              <a:rPr lang="hr-HR" sz="2400" smtClean="0">
                <a:latin typeface="Arial" charset="0"/>
              </a:rPr>
              <a:t>C</a:t>
            </a:r>
            <a:endParaRPr lang="hr-HR" sz="24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r>
              <a:rPr lang="hr-HR"/>
              <a:t>KONTROLA OGLAŠAVANJA</a:t>
            </a:r>
          </a:p>
        </p:txBody>
      </p:sp>
      <p:sp>
        <p:nvSpPr>
          <p:cNvPr id="51203" name="Rectangle 3"/>
          <p:cNvSpPr>
            <a:spLocks noGrp="1" noChangeArrowheads="1"/>
          </p:cNvSpPr>
          <p:nvPr>
            <p:ph type="body" idx="1"/>
          </p:nvPr>
        </p:nvSpPr>
        <p:spPr/>
        <p:txBody>
          <a:bodyPr/>
          <a:lstStyle/>
          <a:p>
            <a:pPr eaLnBrk="1" hangingPunct="1">
              <a:lnSpc>
                <a:spcPct val="90000"/>
              </a:lnSpc>
              <a:defRPr/>
            </a:pPr>
            <a:r>
              <a:rPr lang="hr-HR" sz="2400" i="1"/>
              <a:t>O</a:t>
            </a:r>
            <a:r>
              <a:rPr lang="en-US" sz="2400" i="1"/>
              <a:t>glašavanj</a:t>
            </a:r>
            <a:r>
              <a:rPr lang="hr-HR" sz="2400" i="1"/>
              <a:t>e</a:t>
            </a:r>
            <a:r>
              <a:rPr lang="en-US" sz="2400"/>
              <a:t> je svako očitovanje u bilo kojem obliku koje netko daje u okviru obavljanja svoje poslovne djelatnosti, odnosno u okviru obavljanja djelatnosti slobodnog zanimanja, koje je usmjereno na promidžbu s namjerom pospješenja prodaje proizvoda ili usluga, uključujući nekretnine, prava i obveze</a:t>
            </a:r>
            <a:endParaRPr lang="hr-HR" sz="2400"/>
          </a:p>
          <a:p>
            <a:pPr eaLnBrk="1" hangingPunct="1">
              <a:lnSpc>
                <a:spcPct val="90000"/>
              </a:lnSpc>
              <a:defRPr/>
            </a:pPr>
            <a:r>
              <a:rPr lang="hr-HR" sz="2400" i="1"/>
              <a:t>U</a:t>
            </a:r>
            <a:r>
              <a:rPr lang="en-US" sz="2400" i="1"/>
              <a:t>sporedno oglašavanje</a:t>
            </a:r>
            <a:r>
              <a:rPr lang="en-US" sz="2400"/>
              <a:t> je bilo koje oglašavanje koje izravno ili neizravno upućuje na konkurenta, odnosno koje izravno ili neizravno upućuje na robu ili usluge konkurenta</a:t>
            </a:r>
            <a:r>
              <a:rPr lang="hr-HR" sz="240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idx="4294967295"/>
          </p:nvPr>
        </p:nvSpPr>
        <p:spPr/>
        <p:txBody>
          <a:bodyPr/>
          <a:lstStyle/>
          <a:p>
            <a:pPr eaLnBrk="1" hangingPunct="1">
              <a:defRPr/>
            </a:pPr>
            <a:r>
              <a:rPr lang="hr-HR"/>
              <a:t>PRAVNA NARAV PRAVILA</a:t>
            </a:r>
          </a:p>
        </p:txBody>
      </p:sp>
      <p:sp>
        <p:nvSpPr>
          <p:cNvPr id="3" name="Content Placeholder 2"/>
          <p:cNvSpPr>
            <a:spLocks noGrp="1"/>
          </p:cNvSpPr>
          <p:nvPr>
            <p:ph idx="4294967295"/>
          </p:nvPr>
        </p:nvSpPr>
        <p:spPr/>
        <p:txBody>
          <a:bodyPr>
            <a:normAutofit lnSpcReduction="10000"/>
          </a:bodyPr>
          <a:lstStyle/>
          <a:p>
            <a:pPr eaLnBrk="1" hangingPunct="1">
              <a:lnSpc>
                <a:spcPct val="90000"/>
              </a:lnSpc>
              <a:defRPr/>
            </a:pPr>
            <a:r>
              <a:rPr lang="hr-HR" sz="2400"/>
              <a:t>“Državna” pravila – dio pravnog poretka</a:t>
            </a:r>
          </a:p>
          <a:p>
            <a:pPr eaLnBrk="1" hangingPunct="1">
              <a:lnSpc>
                <a:spcPct val="90000"/>
              </a:lnSpc>
              <a:defRPr/>
            </a:pPr>
            <a:r>
              <a:rPr lang="hr-HR" sz="2400"/>
              <a:t>Horizontalna pravila </a:t>
            </a:r>
          </a:p>
          <a:p>
            <a:pPr eaLnBrk="1" hangingPunct="1">
              <a:lnSpc>
                <a:spcPct val="90000"/>
              </a:lnSpc>
              <a:defRPr/>
            </a:pPr>
            <a:r>
              <a:rPr lang="hr-HR" sz="2400"/>
              <a:t>Pravila javnog prava (regulacije tržišta)</a:t>
            </a:r>
            <a:endParaRPr lang="hr-HR" sz="2400">
              <a:latin typeface="Arial" charset="0"/>
            </a:endParaRPr>
          </a:p>
          <a:p>
            <a:pPr eaLnBrk="1" hangingPunct="1">
              <a:lnSpc>
                <a:spcPct val="90000"/>
              </a:lnSpc>
              <a:defRPr/>
            </a:pPr>
            <a:r>
              <a:rPr lang="hr-HR" sz="2400"/>
              <a:t>Preventivna pravila</a:t>
            </a:r>
          </a:p>
          <a:p>
            <a:pPr eaLnBrk="1" hangingPunct="1">
              <a:lnSpc>
                <a:spcPct val="90000"/>
              </a:lnSpc>
              <a:defRPr/>
            </a:pPr>
            <a:r>
              <a:rPr lang="hr-HR" sz="2400"/>
              <a:t>Opća pravila</a:t>
            </a:r>
          </a:p>
          <a:p>
            <a:pPr lvl="1" eaLnBrk="1" hangingPunct="1">
              <a:lnSpc>
                <a:spcPct val="90000"/>
              </a:lnSpc>
              <a:defRPr/>
            </a:pPr>
            <a:r>
              <a:rPr lang="hr-HR" sz="2400"/>
              <a:t>ako su pojedini aspekti nepoštene poslovne prakse uređeni posebnim propisima, odredbe ZZP neće se primjenjivati na te aspekte nepoštene poslovne prakse, </a:t>
            </a:r>
            <a:r>
              <a:rPr lang="en-US" sz="2400"/>
              <a:t>pod pretpostavkom da su posebni propisi </a:t>
            </a:r>
            <a:r>
              <a:rPr lang="en-US" sz="2400" b="1"/>
              <a:t>usklađeni s pravilima Europske zajednice</a:t>
            </a:r>
            <a:r>
              <a:rPr lang="en-US" sz="2400"/>
              <a:t> kojima su uređeni pojedini aspekti nepoštene poslovne prakse</a:t>
            </a:r>
            <a:endParaRPr lang="hr-HR" sz="2400"/>
          </a:p>
          <a:p>
            <a:pPr eaLnBrk="1" hangingPunct="1">
              <a:lnSpc>
                <a:spcPct val="90000"/>
              </a:lnSpc>
              <a:defRPr/>
            </a:pPr>
            <a:endParaRPr lang="hr-HR" sz="240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hr-HR"/>
              <a:t>KONTROLA OGLAŠAVANJA</a:t>
            </a:r>
          </a:p>
        </p:txBody>
      </p:sp>
      <p:sp>
        <p:nvSpPr>
          <p:cNvPr id="52227" name="Rectangle 3"/>
          <p:cNvSpPr>
            <a:spLocks noGrp="1" noChangeArrowheads="1"/>
          </p:cNvSpPr>
          <p:nvPr>
            <p:ph type="body" idx="1"/>
          </p:nvPr>
        </p:nvSpPr>
        <p:spPr/>
        <p:txBody>
          <a:bodyPr/>
          <a:lstStyle/>
          <a:p>
            <a:pPr eaLnBrk="1" hangingPunct="1">
              <a:lnSpc>
                <a:spcPct val="80000"/>
              </a:lnSpc>
              <a:defRPr/>
            </a:pPr>
            <a:r>
              <a:rPr lang="hr-HR" sz="1600"/>
              <a:t>Usporedno oglašavanje, što se same usporedbe tiče, dopušteno je:</a:t>
            </a:r>
          </a:p>
          <a:p>
            <a:pPr lvl="1" eaLnBrk="1" hangingPunct="1">
              <a:lnSpc>
                <a:spcPct val="80000"/>
              </a:lnSpc>
              <a:defRPr/>
            </a:pPr>
            <a:r>
              <a:rPr lang="hr-HR" sz="1400"/>
              <a:t>ako nije zavaravajuće u smislu prethodnih odredaba ovoga Zakona, odnosno u smislu odredaba članka 110. do 112. Zakona o zaštiti potrošača</a:t>
            </a:r>
          </a:p>
          <a:p>
            <a:pPr lvl="1" eaLnBrk="1" hangingPunct="1">
              <a:lnSpc>
                <a:spcPct val="80000"/>
              </a:lnSpc>
              <a:defRPr/>
            </a:pPr>
            <a:r>
              <a:rPr lang="hr-HR" sz="1400"/>
              <a:t>ako se uspoređuju roba ili usluge kojima se zadovoljavaju iste potrebe ili koje služe istoj namjeni</a:t>
            </a:r>
          </a:p>
          <a:p>
            <a:pPr lvl="1" eaLnBrk="1" hangingPunct="1">
              <a:lnSpc>
                <a:spcPct val="80000"/>
              </a:lnSpc>
              <a:defRPr/>
            </a:pPr>
            <a:r>
              <a:rPr lang="hr-HR" sz="1400"/>
              <a:t>ako su objektivno uspoređene odlike robe ili usluga koje su materijalne, bitne, reprezentativne i provjerljive, što može uključivati i cijenu</a:t>
            </a:r>
          </a:p>
          <a:p>
            <a:pPr lvl="1" eaLnBrk="1" hangingPunct="1">
              <a:lnSpc>
                <a:spcPct val="80000"/>
              </a:lnSpc>
              <a:defRPr/>
            </a:pPr>
            <a:r>
              <a:rPr lang="hr-HR" sz="1400"/>
              <a:t>ako ne dovodi do poistovjećivanja između trgovaca, između oglašivača i njegova konkurenta ili između robe ili usluga, žigova, zaštićenih imena ili drugih razlikovnih obilježja oglašivača i konkurenta</a:t>
            </a:r>
          </a:p>
          <a:p>
            <a:pPr lvl="1" eaLnBrk="1" hangingPunct="1">
              <a:lnSpc>
                <a:spcPct val="80000"/>
              </a:lnSpc>
              <a:defRPr/>
            </a:pPr>
            <a:r>
              <a:rPr lang="hr-HR" sz="1400"/>
              <a:t>ako ne obezvređuje ili ocrnjuje robu ili usluge konkurenta, njegove žigove, zaštićena imena ili druga razlikovna obilježja, njegove aktivnosti i odnose u kojima se nalazi</a:t>
            </a:r>
          </a:p>
          <a:p>
            <a:pPr lvl="1" eaLnBrk="1" hangingPunct="1">
              <a:lnSpc>
                <a:spcPct val="80000"/>
              </a:lnSpc>
              <a:defRPr/>
            </a:pPr>
            <a:r>
              <a:rPr lang="hr-HR" sz="1400"/>
              <a:t>ako se, kod proizvoda s oznakom podrijetla, uspoređuju proizvodi istoga podrijetla</a:t>
            </a:r>
          </a:p>
          <a:p>
            <a:pPr lvl="1" eaLnBrk="1" hangingPunct="1">
              <a:lnSpc>
                <a:spcPct val="80000"/>
              </a:lnSpc>
              <a:defRPr/>
            </a:pPr>
            <a:r>
              <a:rPr lang="hr-HR" sz="1400"/>
              <a:t>ako nije usmjereno na nepošteno iskorištavanje ugleda žiga, zaštićenog imena ili drugih razlikovnih obilježja konkurenta</a:t>
            </a:r>
          </a:p>
          <a:p>
            <a:pPr lvl="1" eaLnBrk="1" hangingPunct="1">
              <a:lnSpc>
                <a:spcPct val="80000"/>
              </a:lnSpc>
              <a:defRPr/>
            </a:pPr>
            <a:r>
              <a:rPr lang="hr-HR" sz="1400"/>
              <a:t>ako nije usmjereno na nepošteno iskorištavanje oznake podrijetla robe ili usluge konkurenta</a:t>
            </a:r>
          </a:p>
          <a:p>
            <a:pPr lvl="1" eaLnBrk="1" hangingPunct="1">
              <a:lnSpc>
                <a:spcPct val="80000"/>
              </a:lnSpc>
              <a:defRPr/>
            </a:pPr>
            <a:r>
              <a:rPr lang="hr-HR" sz="1400"/>
              <a:t>ako se ne odnosi na robu ili usluge koje se oglašavaju kao imitacija robe ili usluga zaštićenih žigom ili zaštićenim imenom</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defRPr/>
            </a:pPr>
            <a:r>
              <a:rPr lang="hr-HR"/>
              <a:t>KONTROLA OGLAŠAVANJA</a:t>
            </a:r>
          </a:p>
        </p:txBody>
      </p:sp>
      <p:sp>
        <p:nvSpPr>
          <p:cNvPr id="53251" name="Rectangle 3"/>
          <p:cNvSpPr>
            <a:spLocks noGrp="1" noChangeArrowheads="1"/>
          </p:cNvSpPr>
          <p:nvPr>
            <p:ph type="body" idx="1"/>
          </p:nvPr>
        </p:nvSpPr>
        <p:spPr/>
        <p:txBody>
          <a:bodyPr/>
          <a:lstStyle/>
          <a:p>
            <a:pPr eaLnBrk="1" hangingPunct="1">
              <a:defRPr/>
            </a:pPr>
            <a:r>
              <a:rPr lang="hr-HR"/>
              <a:t>Nije predviđena mogućnost pokretanja postupaka kolektivne zaštite od strane osoba ovlaštenih za zaštitu kolektivnih interesa potrošača</a:t>
            </a:r>
          </a:p>
          <a:p>
            <a:pPr eaLnBrk="1" hangingPunct="1">
              <a:defRPr/>
            </a:pPr>
            <a:r>
              <a:rPr lang="hr-HR"/>
              <a:t>Nema posebnog pravila o utjecaju presude donesene u postupku kolektivne zaštite na postupak individualne zaštite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NAČIN DEFINIRANJA NEPOŠTENE PRAKSE</a:t>
            </a:r>
            <a:endParaRPr lang="hr-HR" dirty="0"/>
          </a:p>
        </p:txBody>
      </p:sp>
      <p:sp>
        <p:nvSpPr>
          <p:cNvPr id="3" name="Content Placeholder 2"/>
          <p:cNvSpPr>
            <a:spLocks noGrp="1"/>
          </p:cNvSpPr>
          <p:nvPr>
            <p:ph idx="1"/>
          </p:nvPr>
        </p:nvSpPr>
        <p:spPr/>
        <p:txBody>
          <a:bodyPr/>
          <a:lstStyle/>
          <a:p>
            <a:r>
              <a:rPr lang="hr-HR" dirty="0" smtClean="0"/>
              <a:t>Opća razina </a:t>
            </a:r>
          </a:p>
          <a:p>
            <a:pPr lvl="1"/>
            <a:r>
              <a:rPr lang="hr-HR" dirty="0" smtClean="0"/>
              <a:t>opća definicija nepoštene poslovne prakse</a:t>
            </a:r>
          </a:p>
          <a:p>
            <a:r>
              <a:rPr lang="hr-HR" dirty="0" err="1" smtClean="0"/>
              <a:t>Generična</a:t>
            </a:r>
            <a:r>
              <a:rPr lang="hr-HR" dirty="0" smtClean="0"/>
              <a:t> razina</a:t>
            </a:r>
          </a:p>
          <a:p>
            <a:pPr lvl="1"/>
            <a:r>
              <a:rPr lang="hr-HR" dirty="0" smtClean="0"/>
              <a:t>definiranje pojedinih oblika nepoštene poslovne prakse</a:t>
            </a:r>
          </a:p>
          <a:p>
            <a:r>
              <a:rPr lang="hr-HR" dirty="0" smtClean="0"/>
              <a:t>Posebna razina </a:t>
            </a:r>
          </a:p>
          <a:p>
            <a:pPr lvl="1"/>
            <a:r>
              <a:rPr lang="hr-HR" dirty="0" smtClean="0"/>
              <a:t>Određivanje pojedinih oblika nepoštene poslovne prakse putem crne liste</a:t>
            </a:r>
          </a:p>
          <a:p>
            <a:endParaRPr lang="hr-HR" dirty="0"/>
          </a:p>
        </p:txBody>
      </p:sp>
    </p:spTree>
    <p:extLst>
      <p:ext uri="{BB962C8B-B14F-4D97-AF65-F5344CB8AC3E}">
        <p14:creationId xmlns:p14="http://schemas.microsoft.com/office/powerpoint/2010/main" val="553649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fontScale="90000"/>
          </a:bodyPr>
          <a:lstStyle/>
          <a:p>
            <a:pPr eaLnBrk="1" hangingPunct="1">
              <a:defRPr/>
            </a:pPr>
            <a:r>
              <a:rPr lang="hr-HR" sz="4000" dirty="0"/>
              <a:t>POJAM NEPOŠTENE POSLOVNE </a:t>
            </a:r>
            <a:r>
              <a:rPr lang="hr-HR" sz="4000" dirty="0" smtClean="0"/>
              <a:t>PRAKSE – opća razina</a:t>
            </a:r>
            <a:endParaRPr lang="hr-HR" sz="4000" dirty="0"/>
          </a:p>
        </p:txBody>
      </p:sp>
      <p:sp>
        <p:nvSpPr>
          <p:cNvPr id="17410" name="Content Placeholder 2"/>
          <p:cNvSpPr>
            <a:spLocks noGrp="1"/>
          </p:cNvSpPr>
          <p:nvPr>
            <p:ph idx="4294967295"/>
          </p:nvPr>
        </p:nvSpPr>
        <p:spPr/>
        <p:txBody>
          <a:bodyPr/>
          <a:lstStyle/>
          <a:p>
            <a:pPr eaLnBrk="1" hangingPunct="1">
              <a:defRPr/>
            </a:pPr>
            <a:r>
              <a:rPr lang="hr-HR"/>
              <a:t>Poslovna praksa je nepoštena:</a:t>
            </a:r>
          </a:p>
          <a:p>
            <a:pPr lvl="1" eaLnBrk="1" hangingPunct="1">
              <a:defRPr/>
            </a:pPr>
            <a:r>
              <a:rPr lang="hr-HR"/>
              <a:t>ako je suprotna zahtjevima profesionalne pažnje i</a:t>
            </a:r>
          </a:p>
          <a:p>
            <a:pPr lvl="1" eaLnBrk="1" hangingPunct="1">
              <a:defRPr/>
            </a:pPr>
            <a:r>
              <a:rPr lang="hr-HR"/>
              <a:t>a</a:t>
            </a:r>
            <a:r>
              <a:rPr lang="en-US"/>
              <a:t>ko, u smislu određenog proizvoda</a:t>
            </a:r>
            <a:r>
              <a:rPr lang="hr-HR"/>
              <a:t>,</a:t>
            </a:r>
            <a:r>
              <a:rPr lang="en-US"/>
              <a:t> bitno utječe ili je vjerojatno da će bitno utjecati na ekonomsko ponašanje prosječnog potrošača kojemu je takva praksa namijenjena ili do kojega ona dopire, odnosno prosječnog člana određene skupine potrošača na koju je ta praksa usmjerena</a:t>
            </a:r>
            <a:endParaRPr lang="hr-HR"/>
          </a:p>
          <a:p>
            <a:pPr eaLnBrk="1" hangingPunct="1">
              <a:defRPr/>
            </a:pPr>
            <a:endParaRPr lang="hr-H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fontScale="90000"/>
          </a:bodyPr>
          <a:lstStyle/>
          <a:p>
            <a:pPr eaLnBrk="1" hangingPunct="1">
              <a:defRPr/>
            </a:pPr>
            <a:r>
              <a:rPr lang="hr-HR" sz="4000"/>
              <a:t>POJAM NEPOŠTENE POSLOVNE PRAKSE</a:t>
            </a:r>
          </a:p>
        </p:txBody>
      </p:sp>
      <p:sp>
        <p:nvSpPr>
          <p:cNvPr id="18434" name="Content Placeholder 2"/>
          <p:cNvSpPr>
            <a:spLocks noGrp="1"/>
          </p:cNvSpPr>
          <p:nvPr>
            <p:ph idx="4294967295"/>
          </p:nvPr>
        </p:nvSpPr>
        <p:spPr/>
        <p:txBody>
          <a:bodyPr/>
          <a:lstStyle/>
          <a:p>
            <a:pPr eaLnBrk="1" hangingPunct="1">
              <a:defRPr/>
            </a:pPr>
            <a:r>
              <a:rPr lang="hr-HR"/>
              <a:t>Suprotnost zahtjevu profesionalne pažnje</a:t>
            </a:r>
          </a:p>
          <a:p>
            <a:pPr eaLnBrk="1" hangingPunct="1">
              <a:defRPr/>
            </a:pPr>
            <a:r>
              <a:rPr lang="hr-HR"/>
              <a:t>Bitnost utjecaja (vjerojatnosti utjecaja) na ekonomsko ponašanje potrošača</a:t>
            </a:r>
          </a:p>
          <a:p>
            <a:pPr eaLnBrk="1" hangingPunct="1">
              <a:defRPr/>
            </a:pPr>
            <a:r>
              <a:rPr lang="hr-HR"/>
              <a:t>Koncept prosječnog potrošača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fontScale="90000"/>
          </a:bodyPr>
          <a:lstStyle/>
          <a:p>
            <a:pPr eaLnBrk="1" hangingPunct="1">
              <a:defRPr/>
            </a:pPr>
            <a:r>
              <a:rPr lang="hr-HR" sz="4000"/>
              <a:t>POJAM NEPOŠTENE POSLOVNE PRAKSE</a:t>
            </a:r>
          </a:p>
        </p:txBody>
      </p:sp>
      <p:sp>
        <p:nvSpPr>
          <p:cNvPr id="19458" name="Content Placeholder 2"/>
          <p:cNvSpPr>
            <a:spLocks noGrp="1"/>
          </p:cNvSpPr>
          <p:nvPr>
            <p:ph idx="4294967295"/>
          </p:nvPr>
        </p:nvSpPr>
        <p:spPr/>
        <p:txBody>
          <a:bodyPr/>
          <a:lstStyle/>
          <a:p>
            <a:pPr eaLnBrk="1" hangingPunct="1">
              <a:defRPr/>
            </a:pPr>
            <a:r>
              <a:rPr lang="hr-HR" i="1"/>
              <a:t>Profesionalna pažnja</a:t>
            </a:r>
            <a:r>
              <a:rPr lang="hr-HR"/>
              <a:t> je standard strukovnih sposobnosti i stupanj pažnje za koje se razumno očekuje da će ih trgovac primjenjivati u odnosu s potrošačem, a koje su u skladu s poštenom poslovnom praksom i načelom savjesnosti i poštenja na području djelovanja trgovca</a:t>
            </a:r>
          </a:p>
          <a:p>
            <a:pPr eaLnBrk="1" hangingPunct="1">
              <a:defRPr/>
            </a:pPr>
            <a:endParaRPr lang="hr-H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fontScale="90000"/>
          </a:bodyPr>
          <a:lstStyle/>
          <a:p>
            <a:pPr eaLnBrk="1" hangingPunct="1">
              <a:defRPr/>
            </a:pPr>
            <a:r>
              <a:rPr lang="hr-HR" sz="4000"/>
              <a:t>POJAM NEPOŠTENE POSLOVNE PRAKSE</a:t>
            </a:r>
          </a:p>
        </p:txBody>
      </p:sp>
      <p:sp>
        <p:nvSpPr>
          <p:cNvPr id="3" name="Content Placeholder 2"/>
          <p:cNvSpPr>
            <a:spLocks noGrp="1"/>
          </p:cNvSpPr>
          <p:nvPr>
            <p:ph idx="4294967295"/>
          </p:nvPr>
        </p:nvSpPr>
        <p:spPr/>
        <p:txBody>
          <a:bodyPr>
            <a:normAutofit lnSpcReduction="10000"/>
          </a:bodyPr>
          <a:lstStyle/>
          <a:p>
            <a:pPr eaLnBrk="1" hangingPunct="1">
              <a:lnSpc>
                <a:spcPct val="80000"/>
              </a:lnSpc>
              <a:defRPr/>
            </a:pPr>
            <a:r>
              <a:rPr lang="hr-HR" sz="2700" i="1"/>
              <a:t>V</a:t>
            </a:r>
            <a:r>
              <a:rPr lang="en-US" sz="2700" i="1"/>
              <a:t>ažan utjecaj na ekonomsko ponašanje potrošača</a:t>
            </a:r>
            <a:r>
              <a:rPr lang="en-US" sz="2700"/>
              <a:t> je korištenje poslovne prakse radi znatnog umanjivanja sposobnosti potrošača da donese odluku utemeljenu na potpunoj obavijesti, što dovodi do toga da potrošač donosi odluku o poslu koju inače ne bi donio</a:t>
            </a:r>
            <a:endParaRPr lang="hr-HR" sz="2700"/>
          </a:p>
          <a:p>
            <a:pPr eaLnBrk="1" hangingPunct="1">
              <a:lnSpc>
                <a:spcPct val="80000"/>
              </a:lnSpc>
              <a:defRPr/>
            </a:pPr>
            <a:r>
              <a:rPr lang="hr-HR" sz="2700" i="1"/>
              <a:t>Odluka o poslu</a:t>
            </a:r>
            <a:r>
              <a:rPr lang="hr-HR" sz="2700"/>
              <a:t> je svaka odluka koju donosi potrošač, a koja se odnosi na to hoće li, kako i pod kojim uvjetima sklopiti posao, hoće li cijenu platiti u cijelosti ili u obrocima, hoće li proizvod zadržati ili s njime dalje raspolagati, hoće li se koristiti pravima koja ima na temelju ugovora, bez obzira na to je li potrošač odlučio djelovati ili suzdržati se od djelovanja</a:t>
            </a:r>
          </a:p>
          <a:p>
            <a:pPr eaLnBrk="1" hangingPunct="1">
              <a:lnSpc>
                <a:spcPct val="80000"/>
              </a:lnSpc>
              <a:defRPr/>
            </a:pPr>
            <a:endParaRPr lang="hr-HR" sz="27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atellite Dish">
  <a:themeElements>
    <a:clrScheme name="Satellite Dish 4">
      <a:dk1>
        <a:srgbClr val="666A5C"/>
      </a:dk1>
      <a:lt1>
        <a:srgbClr val="FFFFFF"/>
      </a:lt1>
      <a:dk2>
        <a:srgbClr val="757868"/>
      </a:dk2>
      <a:lt2>
        <a:srgbClr val="C4C3AA"/>
      </a:lt2>
      <a:accent1>
        <a:srgbClr val="9AC2C0"/>
      </a:accent1>
      <a:accent2>
        <a:srgbClr val="4D4F45"/>
      </a:accent2>
      <a:accent3>
        <a:srgbClr val="BDBEB9"/>
      </a:accent3>
      <a:accent4>
        <a:srgbClr val="DADADA"/>
      </a:accent4>
      <a:accent5>
        <a:srgbClr val="CADDDC"/>
      </a:accent5>
      <a:accent6>
        <a:srgbClr val="45473E"/>
      </a:accent6>
      <a:hlink>
        <a:srgbClr val="009999"/>
      </a:hlink>
      <a:folHlink>
        <a:srgbClr val="BFCB4F"/>
      </a:folHlink>
    </a:clrScheme>
    <a:fontScheme name="Satellite Dish">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tellite Dish 1">
        <a:dk1>
          <a:srgbClr val="660000"/>
        </a:dk1>
        <a:lt1>
          <a:srgbClr val="FFFFFF"/>
        </a:lt1>
        <a:dk2>
          <a:srgbClr val="A80000"/>
        </a:dk2>
        <a:lt2>
          <a:srgbClr val="FFFF99"/>
        </a:lt2>
        <a:accent1>
          <a:srgbClr val="FF6600"/>
        </a:accent1>
        <a:accent2>
          <a:srgbClr val="6A0000"/>
        </a:accent2>
        <a:accent3>
          <a:srgbClr val="D1AAAA"/>
        </a:accent3>
        <a:accent4>
          <a:srgbClr val="DADADA"/>
        </a:accent4>
        <a:accent5>
          <a:srgbClr val="FFB8AA"/>
        </a:accent5>
        <a:accent6>
          <a:srgbClr val="5F00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
      <a:clrScheme name="Satellite Dish 2">
        <a:dk1>
          <a:srgbClr val="6A4700"/>
        </a:dk1>
        <a:lt1>
          <a:srgbClr val="FFFFFF"/>
        </a:lt1>
        <a:dk2>
          <a:srgbClr val="522900"/>
        </a:dk2>
        <a:lt2>
          <a:srgbClr val="FFFF99"/>
        </a:lt2>
        <a:accent1>
          <a:srgbClr val="CC9900"/>
        </a:accent1>
        <a:accent2>
          <a:srgbClr val="9C7300"/>
        </a:accent2>
        <a:accent3>
          <a:srgbClr val="B3ACAA"/>
        </a:accent3>
        <a:accent4>
          <a:srgbClr val="DADADA"/>
        </a:accent4>
        <a:accent5>
          <a:srgbClr val="E2CAAA"/>
        </a:accent5>
        <a:accent6>
          <a:srgbClr val="8D6800"/>
        </a:accent6>
        <a:hlink>
          <a:srgbClr val="FF9900"/>
        </a:hlink>
        <a:folHlink>
          <a:srgbClr val="FFFF66"/>
        </a:folHlink>
      </a:clrScheme>
      <a:clrMap bg1="dk2" tx1="lt1" bg2="dk1" tx2="lt2" accent1="accent1" accent2="accent2" accent3="accent3" accent4="accent4" accent5="accent5" accent6="accent6" hlink="hlink" folHlink="folHlink"/>
    </a:extraClrScheme>
    <a:extraClrScheme>
      <a:clrScheme name="Satellite Dish 3">
        <a:dk1>
          <a:srgbClr val="495630"/>
        </a:dk1>
        <a:lt1>
          <a:srgbClr val="FFFFCC"/>
        </a:lt1>
        <a:dk2>
          <a:srgbClr val="2D361C"/>
        </a:dk2>
        <a:lt2>
          <a:srgbClr val="BAD38D"/>
        </a:lt2>
        <a:accent1>
          <a:srgbClr val="68803E"/>
        </a:accent1>
        <a:accent2>
          <a:srgbClr val="556636"/>
        </a:accent2>
        <a:accent3>
          <a:srgbClr val="ADAEAB"/>
        </a:accent3>
        <a:accent4>
          <a:srgbClr val="DADAAE"/>
        </a:accent4>
        <a:accent5>
          <a:srgbClr val="B9C0AF"/>
        </a:accent5>
        <a:accent6>
          <a:srgbClr val="4C5C30"/>
        </a:accent6>
        <a:hlink>
          <a:srgbClr val="339933"/>
        </a:hlink>
        <a:folHlink>
          <a:srgbClr val="D9D400"/>
        </a:folHlink>
      </a:clrScheme>
      <a:clrMap bg1="dk2" tx1="lt1" bg2="dk1" tx2="lt2" accent1="accent1" accent2="accent2" accent3="accent3" accent4="accent4" accent5="accent5" accent6="accent6" hlink="hlink" folHlink="folHlink"/>
    </a:extraClrScheme>
    <a:extraClrScheme>
      <a:clrScheme name="Satellite Dish 4">
        <a:dk1>
          <a:srgbClr val="666A5C"/>
        </a:dk1>
        <a:lt1>
          <a:srgbClr val="FFFFFF"/>
        </a:lt1>
        <a:dk2>
          <a:srgbClr val="757868"/>
        </a:dk2>
        <a:lt2>
          <a:srgbClr val="C4C3AA"/>
        </a:lt2>
        <a:accent1>
          <a:srgbClr val="9AC2C0"/>
        </a:accent1>
        <a:accent2>
          <a:srgbClr val="4D4F45"/>
        </a:accent2>
        <a:accent3>
          <a:srgbClr val="BDBEB9"/>
        </a:accent3>
        <a:accent4>
          <a:srgbClr val="DADADA"/>
        </a:accent4>
        <a:accent5>
          <a:srgbClr val="CADDDC"/>
        </a:accent5>
        <a:accent6>
          <a:srgbClr val="45473E"/>
        </a:accent6>
        <a:hlink>
          <a:srgbClr val="009999"/>
        </a:hlink>
        <a:folHlink>
          <a:srgbClr val="BFCB4F"/>
        </a:folHlink>
      </a:clrScheme>
      <a:clrMap bg1="dk2" tx1="lt1" bg2="dk1" tx2="lt2" accent1="accent1" accent2="accent2" accent3="accent3" accent4="accent4" accent5="accent5" accent6="accent6" hlink="hlink" folHlink="folHlink"/>
    </a:extraClrScheme>
    <a:extraClrScheme>
      <a:clrScheme name="Satellite Dish 5">
        <a:dk1>
          <a:srgbClr val="006664"/>
        </a:dk1>
        <a:lt1>
          <a:srgbClr val="FFFFFF"/>
        </a:lt1>
        <a:dk2>
          <a:srgbClr val="00908D"/>
        </a:dk2>
        <a:lt2>
          <a:srgbClr val="ADE5CD"/>
        </a:lt2>
        <a:accent1>
          <a:srgbClr val="00CCFF"/>
        </a:accent1>
        <a:accent2>
          <a:srgbClr val="006666"/>
        </a:accent2>
        <a:accent3>
          <a:srgbClr val="AAC6C5"/>
        </a:accent3>
        <a:accent4>
          <a:srgbClr val="DADADA"/>
        </a:accent4>
        <a:accent5>
          <a:srgbClr val="AAE2FF"/>
        </a:accent5>
        <a:accent6>
          <a:srgbClr val="005C5C"/>
        </a:accent6>
        <a:hlink>
          <a:srgbClr val="6DD8DB"/>
        </a:hlink>
        <a:folHlink>
          <a:srgbClr val="C5E2FF"/>
        </a:folHlink>
      </a:clrScheme>
      <a:clrMap bg1="dk2" tx1="lt1" bg2="dk1" tx2="lt2" accent1="accent1" accent2="accent2" accent3="accent3" accent4="accent4" accent5="accent5" accent6="accent6" hlink="hlink" folHlink="folHlink"/>
    </a:extraClrScheme>
    <a:extraClrScheme>
      <a:clrScheme name="Satellite Dish 6">
        <a:dk1>
          <a:srgbClr val="000000"/>
        </a:dk1>
        <a:lt1>
          <a:srgbClr val="DDDCC5"/>
        </a:lt1>
        <a:dk2>
          <a:srgbClr val="000000"/>
        </a:dk2>
        <a:lt2>
          <a:srgbClr val="B9B695"/>
        </a:lt2>
        <a:accent1>
          <a:srgbClr val="EAEBE9"/>
        </a:accent1>
        <a:accent2>
          <a:srgbClr val="BFBFAB"/>
        </a:accent2>
        <a:accent3>
          <a:srgbClr val="EBEBDF"/>
        </a:accent3>
        <a:accent4>
          <a:srgbClr val="000000"/>
        </a:accent4>
        <a:accent5>
          <a:srgbClr val="F3F3F2"/>
        </a:accent5>
        <a:accent6>
          <a:srgbClr val="ADAD9B"/>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atellite Dish 7">
        <a:dk1>
          <a:srgbClr val="000000"/>
        </a:dk1>
        <a:lt1>
          <a:srgbClr val="FFFFFF"/>
        </a:lt1>
        <a:dk2>
          <a:srgbClr val="000000"/>
        </a:dk2>
        <a:lt2>
          <a:srgbClr val="B2B2B2"/>
        </a:lt2>
        <a:accent1>
          <a:srgbClr val="336699"/>
        </a:accent1>
        <a:accent2>
          <a:srgbClr val="5F5F5F"/>
        </a:accent2>
        <a:accent3>
          <a:srgbClr val="AAAAAA"/>
        </a:accent3>
        <a:accent4>
          <a:srgbClr val="DADADA"/>
        </a:accent4>
        <a:accent5>
          <a:srgbClr val="ADB8CA"/>
        </a:accent5>
        <a:accent6>
          <a:srgbClr val="555555"/>
        </a:accent6>
        <a:hlink>
          <a:srgbClr val="BBE5FF"/>
        </a:hlink>
        <a:folHlink>
          <a:srgbClr val="B6B3E1"/>
        </a:folHlink>
      </a:clrScheme>
      <a:clrMap bg1="dk2" tx1="lt1" bg2="dk1" tx2="lt2" accent1="accent1" accent2="accent2" accent3="accent3" accent4="accent4" accent5="accent5" accent6="accent6" hlink="hlink" folHlink="folHlink"/>
    </a:extraClrScheme>
    <a:extraClrScheme>
      <a:clrScheme name="Satellite Dish 8">
        <a:dk1>
          <a:srgbClr val="000090"/>
        </a:dk1>
        <a:lt1>
          <a:srgbClr val="EAEAEA"/>
        </a:lt1>
        <a:dk2>
          <a:srgbClr val="3A3AB2"/>
        </a:dk2>
        <a:lt2>
          <a:srgbClr val="CAD4DC"/>
        </a:lt2>
        <a:accent1>
          <a:srgbClr val="3974AF"/>
        </a:accent1>
        <a:accent2>
          <a:srgbClr val="232369"/>
        </a:accent2>
        <a:accent3>
          <a:srgbClr val="AEAED5"/>
        </a:accent3>
        <a:accent4>
          <a:srgbClr val="C8C8C8"/>
        </a:accent4>
        <a:accent5>
          <a:srgbClr val="AEBCD4"/>
        </a:accent5>
        <a:accent6>
          <a:srgbClr val="1F1F5E"/>
        </a:accent6>
        <a:hlink>
          <a:srgbClr val="00CCFF"/>
        </a:hlink>
        <a:folHlink>
          <a:srgbClr val="6699FF"/>
        </a:folHlink>
      </a:clrScheme>
      <a:clrMap bg1="dk2" tx1="lt1" bg2="dk1" tx2="lt2" accent1="accent1" accent2="accent2" accent3="accent3" accent4="accent4" accent5="accent5" accent6="accent6" hlink="hlink" folHlink="folHlink"/>
    </a:extraClrScheme>
    <a:extraClrScheme>
      <a:clrScheme name="Satellite Dish 9">
        <a:dk1>
          <a:srgbClr val="9C9C9C"/>
        </a:dk1>
        <a:lt1>
          <a:srgbClr val="FFFFFF"/>
        </a:lt1>
        <a:dk2>
          <a:srgbClr val="8696CA"/>
        </a:dk2>
        <a:lt2>
          <a:srgbClr val="FFFFFF"/>
        </a:lt2>
        <a:accent1>
          <a:srgbClr val="97D1D5"/>
        </a:accent1>
        <a:accent2>
          <a:srgbClr val="666699"/>
        </a:accent2>
        <a:accent3>
          <a:srgbClr val="C3C9E1"/>
        </a:accent3>
        <a:accent4>
          <a:srgbClr val="DADADA"/>
        </a:accent4>
        <a:accent5>
          <a:srgbClr val="C9E5E7"/>
        </a:accent5>
        <a:accent6>
          <a:srgbClr val="5C5C8A"/>
        </a:accent6>
        <a:hlink>
          <a:srgbClr val="0000FF"/>
        </a:hlink>
        <a:folHlink>
          <a:srgbClr val="0099F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Satellite Dish</Template>
  <TotalTime>245</TotalTime>
  <Words>3432</Words>
  <Application>Microsoft Office PowerPoint</Application>
  <PresentationFormat>On-screen Show (4:3)</PresentationFormat>
  <Paragraphs>224</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Satellite Dish</vt:lpstr>
      <vt:lpstr>NEPOŠTENA POSLOVNA PRAKSA</vt:lpstr>
      <vt:lpstr>POJAM POSLOVNE PRAKSE</vt:lpstr>
      <vt:lpstr>POLJE PRIMJENE</vt:lpstr>
      <vt:lpstr>PRAVNA NARAV PRAVILA</vt:lpstr>
      <vt:lpstr>NAČIN DEFINIRANJA NEPOŠTENE PRAKSE</vt:lpstr>
      <vt:lpstr>POJAM NEPOŠTENE POSLOVNE PRAKSE – opća razina</vt:lpstr>
      <vt:lpstr>POJAM NEPOŠTENE POSLOVNE PRAKSE</vt:lpstr>
      <vt:lpstr>POJAM NEPOŠTENE POSLOVNE PRAKSE</vt:lpstr>
      <vt:lpstr>POJAM NEPOŠTENE POSLOVNE PRAKSE</vt:lpstr>
      <vt:lpstr>POJAM NEPOŠTENE POSLOVNE PRAKSE</vt:lpstr>
      <vt:lpstr>POJAM NEPOŠTENE POSLOVNE PRAKSE</vt:lpstr>
      <vt:lpstr>POJAM NEPOŠTENE POSLOVNE PRAKSE – generična razina</vt:lpstr>
      <vt:lpstr>ZAVARAVAJUĆE RADNJE</vt:lpstr>
      <vt:lpstr>ZAVARAVAJUĆE RADNJE</vt:lpstr>
      <vt:lpstr>ZAVARAVAJUĆA PROPUŠTANJA</vt:lpstr>
      <vt:lpstr>ZAVARAVAJUĆA PROPUŠTANJA</vt:lpstr>
      <vt:lpstr>ZAVARAVAJUĆA PROPUŠTANJA</vt:lpstr>
      <vt:lpstr>CRNA LISTA – posebna razina </vt:lpstr>
      <vt:lpstr>CRNA LISTA</vt:lpstr>
      <vt:lpstr>CRNA LISTA</vt:lpstr>
      <vt:lpstr>AGRESIVNA POSLOVNA PRAKSA</vt:lpstr>
      <vt:lpstr>AGRESIVNA POSLOVNA PRAKSA</vt:lpstr>
      <vt:lpstr>AGRESIVNA POSLOVNA PRAKSA</vt:lpstr>
      <vt:lpstr>POSLJEDICE NEPOŠTENE POSLOVNE PRAKSE</vt:lpstr>
      <vt:lpstr>PREKRŠAJNA ODGOVORNOST</vt:lpstr>
      <vt:lpstr>KOLEKTIVNA ZAŠTITA POTROŠAČA</vt:lpstr>
      <vt:lpstr>PASIVNO LEGITIMIRANI</vt:lpstr>
      <vt:lpstr>AKTIVNO LEGITIMIRANI</vt:lpstr>
      <vt:lpstr>PRETHODNE RADNJE</vt:lpstr>
      <vt:lpstr>PREDMET SPORA</vt:lpstr>
      <vt:lpstr>DOKAZIVANJE ISTINITOSTI ČINJENIČNIH NAVODA</vt:lpstr>
      <vt:lpstr>INDIVIDUALNA ZAŠTITA</vt:lpstr>
      <vt:lpstr>INDIVIDUALNA ZAŠTITA</vt:lpstr>
      <vt:lpstr>INDIVIDUALNA ZAŠTITA</vt:lpstr>
      <vt:lpstr>DISCIPLINSKA SANKCIJA</vt:lpstr>
      <vt:lpstr>DISCIPLINSKA SANKCIJA</vt:lpstr>
      <vt:lpstr>KONTROLA OGLAŠAVANJA</vt:lpstr>
      <vt:lpstr>KONTROLA OGLAŠAVANJA</vt:lpstr>
      <vt:lpstr>KONTROLA OGLAŠAVANJA</vt:lpstr>
      <vt:lpstr>KONTROLA OGLAŠAVANJA</vt:lpstr>
      <vt:lpstr>KONTROLA OGLAŠAVANJA</vt:lpstr>
    </vt:vector>
  </TitlesOfParts>
  <Company>Pravni fakultet u Zagrebu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NEPOŠTENA POSLOVNA PRAKSA</dc:title>
  <dc:creator>qwe</dc:creator>
  <cp:lastModifiedBy>Marko Baretić</cp:lastModifiedBy>
  <cp:revision>19</cp:revision>
  <dcterms:created xsi:type="dcterms:W3CDTF">1980-03-10T11:46:14Z</dcterms:created>
  <dcterms:modified xsi:type="dcterms:W3CDTF">2012-12-10T07:45:18Z</dcterms:modified>
</cp:coreProperties>
</file>