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288" r:id="rId17"/>
    <p:sldId id="289" r:id="rId18"/>
    <p:sldId id="290" r:id="rId19"/>
    <p:sldId id="284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2794" autoAdjust="0"/>
  </p:normalViewPr>
  <p:slideViewPr>
    <p:cSldViewPr>
      <p:cViewPr>
        <p:scale>
          <a:sx n="90" d="100"/>
          <a:sy n="90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3A4A4D-B670-4207-B136-1E38E890A867}" type="datetimeFigureOut">
              <a:rPr lang="sr-Latn-CS" smtClean="0"/>
              <a:pPr/>
              <a:t>26.11.2010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FF0F1C-A621-41AE-AA6D-FE134333034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esktop\Navijacko%20nasilje\dinamo%20hajduk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esktop\Navijacko%20nasilje\Mimohod%20'Hrvatski%20navija&#269;i%20Vukovaru'\Hrvatski%20navija&#269;i%20Vukovaru%206_6_2009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\Desktop\Navijacko%20nasilje\Torcida%20za%20Vukovar\Torcida%20za%20Vukovar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gif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708920"/>
            <a:ext cx="7630616" cy="1665530"/>
          </a:xfrm>
        </p:spPr>
        <p:txBody>
          <a:bodyPr>
            <a:noAutofit/>
          </a:bodyPr>
          <a:lstStyle/>
          <a:p>
            <a:r>
              <a:rPr lang="hr-HR" sz="9600" dirty="0" smtClean="0">
                <a:solidFill>
                  <a:srgbClr val="FF0000"/>
                </a:solidFill>
              </a:rPr>
              <a:t>Navijačka </a:t>
            </a:r>
            <a:r>
              <a:rPr lang="hr-HR" sz="9600" dirty="0" err="1" smtClean="0">
                <a:solidFill>
                  <a:srgbClr val="FF0000"/>
                </a:solidFill>
              </a:rPr>
              <a:t>subkultura</a:t>
            </a:r>
            <a:endParaRPr lang="hr-HR" sz="96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Nina\Desktop\ds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661756"/>
            <a:ext cx="3312368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Nina\Desktop\d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83843">
            <a:off x="179512" y="548680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Nina\Desktop\femfp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68120"/>
            <a:ext cx="3059832" cy="218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Nina\Desktop\navijač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672" y="4646604"/>
            <a:ext cx="2952328" cy="221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075711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2400" cy="1829761"/>
          </a:xfrm>
        </p:spPr>
        <p:txBody>
          <a:bodyPr numCol="1" anchor="ctr">
            <a:normAutofit/>
          </a:bodyPr>
          <a:lstStyle/>
          <a:p>
            <a:pPr algn="ctr"/>
            <a:r>
              <a:rPr lang="hr-HR" sz="5400" dirty="0">
                <a:solidFill>
                  <a:srgbClr val="FF0000"/>
                </a:solidFill>
              </a:rPr>
              <a:t>Društvena odgovornost </a:t>
            </a:r>
            <a:r>
              <a:rPr lang="hr-HR" sz="5400" dirty="0" smtClean="0">
                <a:solidFill>
                  <a:srgbClr val="FF0000"/>
                </a:solidFill>
              </a:rPr>
              <a:t>     					navijača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-Sociološki problem-</a:t>
            </a:r>
            <a:endParaRPr lang="en-US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dirty="0">
              <a:latin typeface="Rockwell" pitchFamily="18" charset="0"/>
            </a:endParaRPr>
          </a:p>
          <a:p>
            <a:r>
              <a:rPr lang="hr-HR" dirty="0">
                <a:latin typeface="Rockwell" pitchFamily="18" charset="0"/>
              </a:rPr>
              <a:t>*</a:t>
            </a:r>
            <a:r>
              <a:rPr lang="hr-HR" dirty="0">
                <a:latin typeface="+mj-lt"/>
              </a:rPr>
              <a:t>organizirane skupine nogometnih navijača imaju značajan utjecaj na kreiranje javnog mišljenja i na modeliranje ponašanja velikog broja mladih ljudi koji se identificiraju s njima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/>
              <a:t>Tribina “Društvena odgovornost navijača”</a:t>
            </a:r>
            <a:endParaRPr lang="en-US" sz="4000" dirty="0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latin typeface="Comic Sans MS" pitchFamily="66" charset="0"/>
              </a:rPr>
              <a:t>*22.10.2010.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3796" name="Picture 4" descr="bijeli_andjeli_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349500"/>
            <a:ext cx="714375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4820" name="Picture 4" descr="bijeli_andjeli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34325" cy="318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14282" y="1481328"/>
            <a:ext cx="8643998" cy="32335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 smtClean="0"/>
              <a:t>Najveći navijački sukobi u RH - između </a:t>
            </a:r>
            <a:br>
              <a:rPr lang="hr-HR" dirty="0" smtClean="0"/>
            </a:br>
            <a:r>
              <a:rPr lang="hr-HR" dirty="0" err="1" smtClean="0"/>
              <a:t>Bad</a:t>
            </a:r>
            <a:r>
              <a:rPr lang="hr-HR" dirty="0" smtClean="0"/>
              <a:t> </a:t>
            </a:r>
            <a:r>
              <a:rPr lang="hr-HR" dirty="0" err="1" smtClean="0"/>
              <a:t>Blue</a:t>
            </a:r>
            <a:r>
              <a:rPr lang="hr-HR" dirty="0" smtClean="0"/>
              <a:t> </a:t>
            </a:r>
            <a:r>
              <a:rPr lang="hr-HR" dirty="0" err="1" smtClean="0"/>
              <a:t>Boysa</a:t>
            </a:r>
            <a:r>
              <a:rPr lang="hr-HR" dirty="0" smtClean="0"/>
              <a:t> i Torcide</a:t>
            </a:r>
          </a:p>
          <a:p>
            <a:pPr lvl="0"/>
            <a:r>
              <a:rPr lang="hr-HR" dirty="0" smtClean="0"/>
              <a:t>Stvaraju nerede, vrijeđaju protivničke navijače, protivničke igrače, pa čak i igrače kluba za kojeg navijaju, ulaze u sukobe s policijom, a nerijetko vrijeđaju i upravu kluba</a:t>
            </a:r>
          </a:p>
          <a:p>
            <a:r>
              <a:rPr lang="hr-HR" dirty="0" smtClean="0"/>
              <a:t>Koriste nedopuštena sredstva za navijanje kao što su </a:t>
            </a:r>
            <a:r>
              <a:rPr lang="hr-HR" dirty="0" err="1" smtClean="0"/>
              <a:t>bengalke</a:t>
            </a:r>
            <a:r>
              <a:rPr lang="hr-HR" dirty="0" smtClean="0"/>
              <a:t> i pirotehnika</a:t>
            </a:r>
          </a:p>
          <a:p>
            <a:pPr lvl="0"/>
            <a:r>
              <a:rPr lang="hr-HR" dirty="0" smtClean="0"/>
              <a:t>Ometaju se sudionici sportskog događaja, te sprječavaju održavanje samog događaja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Navijačko nasilje u Hrvatskoj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4214810" y="5000636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vs.</a:t>
            </a:r>
            <a:endParaRPr lang="hr-HR" sz="4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3714744" y="6211669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“vječni dvoboj”</a:t>
            </a:r>
          </a:p>
          <a:p>
            <a:endParaRPr lang="hr-HR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4643446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572008"/>
            <a:ext cx="2928958" cy="209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643470" cy="309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David\AppData\Local\Microsoft\Windows\Temporary Internet Files\Content.IE5\J3S1NED2\32149e_0_nuZ2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00438"/>
            <a:ext cx="4762500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500042"/>
            <a:ext cx="4429156" cy="285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86581"/>
            <a:ext cx="4500594" cy="324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070215" cy="421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429000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42852"/>
            <a:ext cx="4286280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dinamo hajduk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9599" y="785794"/>
            <a:ext cx="7620054" cy="57150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Humanitarni rad navijača</a:t>
            </a:r>
            <a:endParaRPr lang="hr-HR" dirty="0"/>
          </a:p>
        </p:txBody>
      </p:sp>
      <p:sp>
        <p:nvSpPr>
          <p:cNvPr id="9219" name="Podnaslov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hr-HR" smtClean="0"/>
          </a:p>
        </p:txBody>
      </p:sp>
      <p:pic>
        <p:nvPicPr>
          <p:cNvPr id="9220" name="Picture 4" descr="C:\Users\Nina\Desktop\sahov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4725144"/>
            <a:ext cx="9721080" cy="392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ahov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64196"/>
            <a:ext cx="9970497" cy="35283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 descr="C:\Users\Matija\Pictures\SI-FUNCUTI1002-spo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3638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rio Ivanda\Pictures\7496a_0_Mja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51845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Dario Ivanda\Pictures\600tornado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05064"/>
            <a:ext cx="338437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64241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r-HR" dirty="0" smtClean="0"/>
              <a:t>“Hrvatski navijači Vukovaru”</a:t>
            </a:r>
            <a:endParaRPr lang="hr-HR" dirty="0"/>
          </a:p>
        </p:txBody>
      </p:sp>
      <p:pic>
        <p:nvPicPr>
          <p:cNvPr id="1026" name="Picture 2" descr="C:\Users\David\Desktop\Navijacko nasilje\Mimohod 'Hrvatski navijači Vukovaru'\Mimohod 'Hrvatski navijači Vukovaru'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90611"/>
            <a:ext cx="4000528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avid\Desktop\Navijacko nasilje\Mimohod 'Hrvatski navijači Vukovaru'\Mimohod 'Hrvatski navijači Vukovaru'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90609"/>
            <a:ext cx="4000528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David\Desktop\Navijacko nasilje\Mimohod 'Hrvatski navijači Vukovaru'\Mimohod 'Hrvatski navijači Vukovaru'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3"/>
            <a:ext cx="4000528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David\Desktop\Navijacko nasilje\Mimohod 'Hrvatski navijači Vukovaru'\Mimohod 'Hrvatski navijači Vukovaru'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00504"/>
            <a:ext cx="4000528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“Hrvatski navijači Vukovaru”</a:t>
            </a:r>
            <a:endParaRPr lang="hr-HR" dirty="0"/>
          </a:p>
        </p:txBody>
      </p:sp>
      <p:pic>
        <p:nvPicPr>
          <p:cNvPr id="6" name="Hrvatski navijači Vukovaru 6_6_200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28831" y="1928802"/>
            <a:ext cx="4762533" cy="35719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“Hrvatski navijači Vukovaru”</a:t>
            </a:r>
            <a:endParaRPr lang="hr-HR" dirty="0"/>
          </a:p>
        </p:txBody>
      </p:sp>
      <p:pic>
        <p:nvPicPr>
          <p:cNvPr id="2050" name="Picture 2" descr="C:\Users\David\Desktop\Navijacko nasilje\Mimohod 'Hrvatski navijači Vukovaru'\Mimohod 'Hrvatski navijači Vukovaru'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David\Desktop\Navijacko nasilje\Mimohod 'Hrvatski navijači Vukovaru'\Mimohod 'Hrvatski navijači Vukovaru'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314" y="3357562"/>
            <a:ext cx="4264528" cy="320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David\Desktop\Navijacko nasilje\Mimohod 'Hrvatski navijači Vukovaru'\logof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71546"/>
            <a:ext cx="168751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David\Desktop\Navijacko nasilje\Mimohod 'Hrvatski navijači Vukovaru'\maj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426840"/>
            <a:ext cx="2286016" cy="243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pPr algn="ctr"/>
            <a:r>
              <a:rPr lang="hr-HR" sz="3600" b="0" dirty="0" smtClean="0"/>
              <a:t>Torcida otkrila spomenik stradalima na Kornatima</a:t>
            </a:r>
            <a:endParaRPr lang="hr-HR" sz="5400" dirty="0"/>
          </a:p>
        </p:txBody>
      </p:sp>
      <p:pic>
        <p:nvPicPr>
          <p:cNvPr id="3074" name="Picture 2" descr="C:\Users\David\Desktop\Navijacko nasilje\Torcida otkrila spomenik stradalima na Kornatima\Torcida otkrila spomenik stradalima na Kornatim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4071906" cy="271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David\Desktop\Navijacko nasilje\Torcida otkrila spomenik stradalima na Kornatima\Torcida otkrila spomenik stradalima na Kornatim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00174"/>
            <a:ext cx="4572032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David\Desktop\Navijacko nasilje\Torcida otkrila spomenik stradalima na Kornatima\Torcida otkrila spomenik stradalima na Kornatima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857628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0" dirty="0" smtClean="0"/>
              <a:t>“Torcida za Vukovar”</a:t>
            </a:r>
            <a:endParaRPr lang="hr-HR" b="0" dirty="0"/>
          </a:p>
        </p:txBody>
      </p:sp>
      <p:pic>
        <p:nvPicPr>
          <p:cNvPr id="4098" name="Picture 2" descr="C:\Users\David\Desktop\Navijacko nasilje\Torcida za Vukovar\Torcida za Vukova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8"/>
            <a:ext cx="4804005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0" dirty="0" smtClean="0"/>
              <a:t>“Torcida za Vukovar”</a:t>
            </a:r>
            <a:endParaRPr lang="hr-HR" dirty="0"/>
          </a:p>
        </p:txBody>
      </p:sp>
      <p:pic>
        <p:nvPicPr>
          <p:cNvPr id="4" name="Torcida za Vukova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214422"/>
            <a:ext cx="7081890" cy="531141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0" dirty="0" smtClean="0"/>
              <a:t>Humanitarna akcija navijača Dinama – Plava noć</a:t>
            </a:r>
            <a:endParaRPr lang="hr-HR" b="0" dirty="0"/>
          </a:p>
        </p:txBody>
      </p:sp>
      <p:pic>
        <p:nvPicPr>
          <p:cNvPr id="5122" name="Picture 2" descr="C:\Users\David\Desktop\Navijacko nasilje\Našice - Humanitarna akcija Dinamo navijača – Plava noć\Našice - Humanitarna akcija Dinamo navijača – Plava noć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286248" cy="321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David\Desktop\Navijacko nasilje\Našice - Humanitarna akcija Dinamo navijača – Plava noć\Našice - Humanitarna akcija Dinamo navijača – Plava noć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790957" cy="284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David\Desktop\Navijacko nasilje\Našice - Humanitarna akcija Dinamo navijača – Plava noć\Našice - Humanitarna akcija Dinamo navijača – Plava noć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907488"/>
            <a:ext cx="7072362" cy="195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David\Desktop\Navijacko nasilje\Našice - Humanitarna akcija Dinamo navijača – Plava noć\Našice - Humanitarna akcija Dinamo navijača – Plava noć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214686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6572296" cy="1143000"/>
          </a:xfrm>
        </p:spPr>
        <p:txBody>
          <a:bodyPr>
            <a:noAutofit/>
          </a:bodyPr>
          <a:lstStyle/>
          <a:p>
            <a:pPr algn="ctr"/>
            <a:r>
              <a:rPr lang="hr-HR" sz="3600" b="0" dirty="0" smtClean="0"/>
              <a:t>Torcida odala počast svojim poginulim članovima</a:t>
            </a:r>
            <a:endParaRPr lang="hr-HR" sz="4000" dirty="0"/>
          </a:p>
        </p:txBody>
      </p:sp>
      <p:pic>
        <p:nvPicPr>
          <p:cNvPr id="6146" name="Picture 2" descr="C:\Users\David\Desktop\Navijacko nasilje\Torcida odala počast poginulim članovima\torcida odala počast poginulim članovim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2715532" cy="26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David\Desktop\Navijacko nasilje\Torcida odala počast poginulim članovima\torcida odala počast poginulim članovim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2" y="1623100"/>
            <a:ext cx="4530484" cy="302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David\Desktop\Navijacko nasilje\Torcida odala počast poginulim članovima\torcida odala počast poginulim članovima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1432" y="3980554"/>
            <a:ext cx="4139084" cy="276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200" b="0" dirty="0" smtClean="0"/>
              <a:t>Torcida u Solinu u spomen Vukovara oslikala 130 metara dugi </a:t>
            </a:r>
            <a:r>
              <a:rPr lang="hr-HR" sz="3200" b="0" dirty="0" err="1" smtClean="0"/>
              <a:t>mural</a:t>
            </a:r>
            <a:endParaRPr lang="hr-HR" sz="3200" dirty="0"/>
          </a:p>
        </p:txBody>
      </p:sp>
      <p:pic>
        <p:nvPicPr>
          <p:cNvPr id="7170" name="Picture 2" descr="C:\Users\David\Desktop\Navijacko nasilje\Torcida - Solin u spomen Vukovara oslikala 130 metara dugi mural\Torcida - Solin mural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7090" y="1357298"/>
            <a:ext cx="209690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David\Desktop\Navijacko nasilje\Torcida - Solin u spomen Vukovara oslikala 130 metara dugi mural\Torcida - Solin mural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428736"/>
            <a:ext cx="342657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David\Desktop\Navijacko nasilje\Torcida - Solin u spomen Vukovara oslikala 130 metara dugi mural\Torcida - Solin mural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71612"/>
            <a:ext cx="3071834" cy="195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David\Desktop\Navijacko nasilje\Torcida - Solin u spomen Vukovara oslikala 130 metara dugi mural\Torcida - Solin mural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4143404" cy="276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David\Desktop\Navijacko nasilje\Torcida - Solin u spomen Vukovara oslikala 130 metara dugi mural\Torcida - Solin mural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80736"/>
            <a:ext cx="4143404" cy="275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 mnogo </a:t>
            </a:r>
            <a:r>
              <a:rPr lang="hr-HR" dirty="0" err="1" smtClean="0"/>
              <a:t>mnogo</a:t>
            </a:r>
            <a:r>
              <a:rPr lang="hr-HR" dirty="0" smtClean="0"/>
              <a:t> drugih akcija…</a:t>
            </a:r>
            <a:endParaRPr lang="hr-HR" dirty="0"/>
          </a:p>
        </p:txBody>
      </p:sp>
      <p:pic>
        <p:nvPicPr>
          <p:cNvPr id="8194" name="Picture 2" descr="C:\Users\David\Desktop\Navijacko nasilje\Ostalo\„Udruga navijača“ - humanitarna akcija\„Udruga navijača“ je organizirala humanitarnu akciju,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2928926" cy="3346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David\Desktop\Navijacko nasilje\Ostalo\DINAMO u srcu - BBB\dinamo u sr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14422"/>
            <a:ext cx="3023907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David\Desktop\Navijacko nasilje\Ostalo\Humanitarna akcija UN Torcida Bilice\Humanitarna akcija UN Torcida Bil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3929090" cy="247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5" descr="C:\Users\David\Desktop\Navijacko nasilje\Ostalo\KUPITE KIŠOBRAN - POMOZITE DJECI\leta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214422"/>
            <a:ext cx="261998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C:\Users\David\Desktop\Navijacko nasilje\Ostalo\Capture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064821"/>
            <a:ext cx="2928958" cy="279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Matija\Pictures\world-cup-fans-costumes-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44386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hr-HR" dirty="0" smtClean="0"/>
              <a:t>…te još malo humanitarnosti</a:t>
            </a:r>
            <a:endParaRPr lang="hr-HR" dirty="0"/>
          </a:p>
        </p:txBody>
      </p:sp>
      <p:pic>
        <p:nvPicPr>
          <p:cNvPr id="9218" name="Picture 2" descr="C:\Users\David\Desktop\Navijacko nasilje\Ostalo\Captur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071834" cy="402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David\Desktop\Navijacko nasilje\Ostalo\Capture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71546"/>
            <a:ext cx="2928709" cy="314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Users\David\Desktop\Navijacko nasilje\Ostalo\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14686"/>
            <a:ext cx="2714644" cy="345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Da ne </a:t>
            </a:r>
            <a:r>
              <a:rPr lang="hr-HR" dirty="0" smtClean="0"/>
              <a:t>ispadne da </a:t>
            </a:r>
            <a:r>
              <a:rPr lang="hr-HR" dirty="0" smtClean="0"/>
              <a:t>je samo nogomet humanitaran…</a:t>
            </a:r>
            <a:endParaRPr lang="hr-HR" dirty="0"/>
          </a:p>
        </p:txBody>
      </p:sp>
      <p:pic>
        <p:nvPicPr>
          <p:cNvPr id="10242" name="Picture 2" descr="C:\Users\David\Desktop\Navijacko nasilje\Ostali sportovi\sektor b za kutar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424524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David\Desktop\Navijacko nasilje\Ostali sportovi\Primorjaši velikog sr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302394" cy="474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100" name="Picture 4" descr="C:\Users\Matija\Pictures\0515007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392488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tija\Pictures\best_ultras_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312368" cy="508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9754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Users\Dario Ivanda\Pictures\5cfe9e8fa73864daa28ae936788fe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73016"/>
            <a:ext cx="5544616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Dario Ivanda\Pictures\60370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0324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Dario Ivanda\Pictures\41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301446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Dario Ivanda\Pictures\Maltaneredi2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0649"/>
            <a:ext cx="34563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8497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2369"/>
            <a:ext cx="8784976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035940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3" name="Picture 5" descr="C:\Users\Matija\Pictures\image00001z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5252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tija\Pictures\CrazyFootbal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381642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rio Ivanda\Pictures\NaAVIJACI_ZAGREB-080309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1088"/>
            <a:ext cx="7272808" cy="238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45739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5" name="Picture 3" descr="C:\Users\Dario Ivanda\Pictures\0,,4762551_1,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5904656" cy="333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Dario Ivanda\Pictures\imagesCA64XQ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02433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Dario Ivanda\Pictures\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56992"/>
            <a:ext cx="25202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Dario Ivanda\Pictures\5cfe9e8fa73864daa28ae936788fe7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1"/>
            <a:ext cx="52565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Matija\Pictures\Navijac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7839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rilagođen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lagođeno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DA1F28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Prilagođeno 1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DA1F28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Gomil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136</Words>
  <Application>Microsoft Office PowerPoint</Application>
  <PresentationFormat>Prikaz na zaslonu (4:3)</PresentationFormat>
  <Paragraphs>27</Paragraphs>
  <Slides>31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2" baseType="lpstr">
      <vt:lpstr>Gomilanje</vt:lpstr>
      <vt:lpstr>Navijačka subkultura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Društvena odgovornost           navijača</vt:lpstr>
      <vt:lpstr>-Sociološki problem-</vt:lpstr>
      <vt:lpstr>Tribina “Društvena odgovornost navijača”</vt:lpstr>
      <vt:lpstr>Slajd 13</vt:lpstr>
      <vt:lpstr>Navijačko nasilje u Hrvatskoj</vt:lpstr>
      <vt:lpstr>Slajd 15</vt:lpstr>
      <vt:lpstr>Slajd 16</vt:lpstr>
      <vt:lpstr>Slajd 17</vt:lpstr>
      <vt:lpstr>Slajd 18</vt:lpstr>
      <vt:lpstr>Humanitarni rad navijača</vt:lpstr>
      <vt:lpstr>“Hrvatski navijači Vukovaru”</vt:lpstr>
      <vt:lpstr>“Hrvatski navijači Vukovaru”</vt:lpstr>
      <vt:lpstr>“Hrvatski navijači Vukovaru”</vt:lpstr>
      <vt:lpstr>Torcida otkrila spomenik stradalima na Kornatima</vt:lpstr>
      <vt:lpstr>“Torcida za Vukovar”</vt:lpstr>
      <vt:lpstr>“Torcida za Vukovar”</vt:lpstr>
      <vt:lpstr>Humanitarna akcija navijača Dinama – Plava noć</vt:lpstr>
      <vt:lpstr>Torcida odala počast svojim poginulim članovima</vt:lpstr>
      <vt:lpstr>Torcida u Solinu u spomen Vukovara oslikala 130 metara dugi mural</vt:lpstr>
      <vt:lpstr>i mnogo mnogo drugih akcija…</vt:lpstr>
      <vt:lpstr>…te još malo humanitarnosti</vt:lpstr>
      <vt:lpstr>Da ne ispadne da je samo nogomet humanitaran…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Humanitarni rad navijača</dc:title>
  <dc:creator>David</dc:creator>
  <cp:lastModifiedBy>David</cp:lastModifiedBy>
  <cp:revision>42</cp:revision>
  <dcterms:created xsi:type="dcterms:W3CDTF">2010-11-24T22:43:31Z</dcterms:created>
  <dcterms:modified xsi:type="dcterms:W3CDTF">2010-11-25T23:48:55Z</dcterms:modified>
</cp:coreProperties>
</file>