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1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r-HR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E12B34-CC39-43D9-9138-BCAECACFF6E3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1705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8308C-43DE-47E7-9A43-88EECD8205D8}" type="slidenum">
              <a:rPr lang="hr-HR"/>
              <a:pPr/>
              <a:t>2</a:t>
            </a:fld>
            <a:endParaRPr lang="hr-HR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≠</a:t>
            </a:r>
          </a:p>
        </p:txBody>
      </p:sp>
    </p:spTree>
    <p:extLst>
      <p:ext uri="{BB962C8B-B14F-4D97-AF65-F5344CB8AC3E}">
        <p14:creationId xmlns:p14="http://schemas.microsoft.com/office/powerpoint/2010/main" val="1628772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24EC156-737E-457E-97F6-7BEFCEB21FA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FA42C-5298-4FE5-BBFC-E80A2FB4E62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A109F-CB30-4334-B37D-6B0EEE8227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CAAD1-72D3-461F-AB0A-233944DE803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20299B3-3083-4BB6-B120-00AE16F96BF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4EB179D-E05A-4C39-8B1E-25551BE5A81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4241B09-A0D8-45F1-B6FD-8930434621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69F7E-F801-4734-A0E1-EC0877F3D81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C91563-3D16-4F86-BAF9-D16A187A3EF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9" name="Rezervirano mjesto datum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6EA8DC8-7C2A-4CC9-922D-E85D8B1D62F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A357CAA-6B21-4A0C-8A1E-13CF9E8BC66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F50E0D1-833B-40D6-823B-BC10A274B55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000"/>
              <a:t>Odgovornost za obveze trgovačkog društva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svako trgovačko društvo odgovara za obveze cijelom svojom imovinom</a:t>
            </a:r>
          </a:p>
          <a:p>
            <a:r>
              <a:rPr lang="hr-HR"/>
              <a:t>članovi društva odgovaraju za obveze društva samo ako je zakonom to određeno</a:t>
            </a:r>
          </a:p>
          <a:p>
            <a:r>
              <a:rPr lang="hr-HR"/>
              <a:t>za obveze društva odgovaraju</a:t>
            </a:r>
          </a:p>
          <a:p>
            <a:pPr lvl="1"/>
            <a:r>
              <a:rPr lang="hr-HR"/>
              <a:t>svi članovi j.t.d.</a:t>
            </a:r>
          </a:p>
          <a:p>
            <a:pPr lvl="1"/>
            <a:r>
              <a:rPr lang="hr-HR"/>
              <a:t>komplementari u k.d.</a:t>
            </a:r>
          </a:p>
          <a:p>
            <a:pPr lvl="1"/>
            <a:r>
              <a:rPr lang="hr-HR"/>
              <a:t>članovi g.i.u.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000"/>
              <a:t>Odgovornost članova društva kapitala za obveze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članovi ne odgovaraju za obveze društva</a:t>
            </a:r>
          </a:p>
          <a:p>
            <a:pPr algn="ctr">
              <a:buFontTx/>
              <a:buNone/>
            </a:pPr>
            <a:r>
              <a:rPr lang="hr-HR" sz="4400"/>
              <a:t>≠</a:t>
            </a:r>
          </a:p>
          <a:p>
            <a:r>
              <a:rPr lang="hr-HR"/>
              <a:t>gospodarski rizik koji članovi snose za za unos uloga u društvo</a:t>
            </a:r>
          </a:p>
        </p:txBody>
      </p:sp>
    </p:spTree>
  </p:cSld>
  <p:clrMapOvr>
    <a:masterClrMapping/>
  </p:clrMapOvr>
  <p:transition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Proboj pravne osobnosti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proboj zida pravnog subjektiviteta</a:t>
            </a:r>
          </a:p>
          <a:p>
            <a:r>
              <a:rPr lang="hr-HR"/>
              <a:t>proizlazi iz </a:t>
            </a:r>
          </a:p>
          <a:p>
            <a:pPr lvl="1"/>
            <a:r>
              <a:rPr lang="hr-HR"/>
              <a:t>obveze postupanja u skladu s načelom savjesnosti i poštenja (čl. 12. ZOO)</a:t>
            </a:r>
          </a:p>
          <a:p>
            <a:pPr lvl="1"/>
            <a:r>
              <a:rPr lang="hr-HR"/>
              <a:t>zabrane zlouporabe prava (čl. 13. ZOO)</a:t>
            </a:r>
          </a:p>
          <a:p>
            <a:r>
              <a:rPr lang="hr-HR"/>
              <a:t>članovi odgovoraju za obveze društva ako zloupotrebljavaju okolnost za za obveze društva ne odgovaraju</a:t>
            </a:r>
          </a:p>
        </p:txBody>
      </p:sp>
    </p:spTree>
  </p:cSld>
  <p:clrMapOvr>
    <a:masterClrMapping/>
  </p:clrMapOvr>
  <p:transition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/>
              <a:t>Proboj pravne osobnosti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odgovornost ne postoji samo zato što društvo ne može podmiriti svoje obveze - moraju postojati i druge okolnosti</a:t>
            </a:r>
          </a:p>
          <a:p>
            <a:r>
              <a:rPr lang="hr-HR"/>
              <a:t>ako postoiji odgovornost članova, ona je neograničena i solidarna </a:t>
            </a:r>
          </a:p>
          <a:p>
            <a:pPr lvl="1"/>
            <a:r>
              <a:rPr lang="hr-HR"/>
              <a:t>solidarna međusobno</a:t>
            </a:r>
          </a:p>
          <a:p>
            <a:pPr lvl="1"/>
            <a:r>
              <a:rPr lang="hr-HR"/>
              <a:t>solidarna između društva i članova</a:t>
            </a:r>
          </a:p>
        </p:txBody>
      </p:sp>
    </p:spTree>
  </p:cSld>
  <p:clrMapOvr>
    <a:masterClrMapping/>
  </p:clrMapOvr>
  <p:transition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Proboj pravne osobnosti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odgovornost članova je odgovornost za tuđu obvezu </a:t>
            </a:r>
          </a:p>
          <a:p>
            <a:r>
              <a:rPr lang="hr-HR"/>
              <a:t>odgovornost je akcesorna</a:t>
            </a:r>
          </a:p>
          <a:p>
            <a:r>
              <a:rPr lang="hr-HR"/>
              <a:t>prigovori koje član može staviti vjerovniku</a:t>
            </a:r>
          </a:p>
          <a:p>
            <a:pPr lvl="1"/>
            <a:r>
              <a:rPr lang="hr-HR"/>
              <a:t>svi prigovori društva, osim strogo osobnih</a:t>
            </a:r>
          </a:p>
          <a:p>
            <a:pPr lvl="1"/>
            <a:r>
              <a:rPr lang="hr-HR"/>
              <a:t>osobni prigovori članova</a:t>
            </a:r>
          </a:p>
        </p:txBody>
      </p:sp>
    </p:spTree>
  </p:cSld>
  <p:clrMapOvr>
    <a:masterClrMapping/>
  </p:clrMapOvr>
  <p:transition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Proboj pravne osobnosti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z="2800"/>
              <a:t>čl. 10. st. 3. i 4. ZTD</a:t>
            </a:r>
          </a:p>
          <a:p>
            <a:pPr>
              <a:lnSpc>
                <a:spcPct val="90000"/>
              </a:lnSpc>
            </a:pPr>
            <a:r>
              <a:rPr lang="hr-HR" sz="2800"/>
              <a:t>st. 3. - općenito zlouporaba - dokazana krivnja</a:t>
            </a:r>
          </a:p>
          <a:p>
            <a:pPr>
              <a:lnSpc>
                <a:spcPct val="90000"/>
              </a:lnSpc>
            </a:pPr>
            <a:r>
              <a:rPr lang="hr-HR" sz="2800"/>
              <a:t>st. 4. primjeri zloporabe -pretpostavljena krivnja</a:t>
            </a:r>
          </a:p>
          <a:p>
            <a:pPr lvl="1">
              <a:lnSpc>
                <a:spcPct val="90000"/>
              </a:lnSpc>
            </a:pPr>
            <a:r>
              <a:rPr lang="hr-HR" sz="2400"/>
              <a:t>član se koristi društvom da bi postigao cilj koji mu je inače zabranjen</a:t>
            </a:r>
          </a:p>
          <a:p>
            <a:pPr lvl="1">
              <a:lnSpc>
                <a:spcPct val="90000"/>
              </a:lnSpc>
            </a:pPr>
            <a:r>
              <a:rPr lang="hr-HR" sz="2400"/>
              <a:t>član koristi društvo da bi oštetio vjerovnike</a:t>
            </a:r>
          </a:p>
          <a:p>
            <a:pPr lvl="1">
              <a:lnSpc>
                <a:spcPct val="90000"/>
              </a:lnSpc>
            </a:pPr>
            <a:r>
              <a:rPr lang="hr-HR" sz="2400"/>
              <a:t>član protivno zakonu upravlja imovinom društva kao da je njegova</a:t>
            </a:r>
          </a:p>
          <a:p>
            <a:pPr lvl="1">
              <a:lnSpc>
                <a:spcPct val="90000"/>
              </a:lnSpc>
            </a:pPr>
            <a:r>
              <a:rPr lang="hr-HR" sz="2400"/>
              <a:t>član u svoju ili tuđu korist umanji imovinu društva, a zna ili mora znati da društvo obvezu ne može podmiriti</a:t>
            </a:r>
          </a:p>
        </p:txBody>
      </p:sp>
    </p:spTree>
  </p:cSld>
  <p:clrMapOvr>
    <a:masterClrMapping/>
  </p:clrMapOvr>
  <p:transition>
    <p:checke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nica">
  <a:themeElements>
    <a:clrScheme name="Livnic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vnic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vnic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253</TotalTime>
  <Words>268</Words>
  <Application>Microsoft Office PowerPoint</Application>
  <PresentationFormat>Prikaz na zaslonu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Rockwell</vt:lpstr>
      <vt:lpstr>Wingdings 2</vt:lpstr>
      <vt:lpstr>Livnica</vt:lpstr>
      <vt:lpstr>Odgovornost za obveze trgovačkog društva</vt:lpstr>
      <vt:lpstr>Odgovornost članova društva kapitala za obveze</vt:lpstr>
      <vt:lpstr>Proboj pravne osobnosti</vt:lpstr>
      <vt:lpstr>Proboj pravne osobnosti</vt:lpstr>
      <vt:lpstr>Proboj pravne osobnosti</vt:lpstr>
      <vt:lpstr>Proboj pravne osobnosti</vt:lpstr>
    </vt:vector>
  </TitlesOfParts>
  <Company>Pravni fakultet u Zagrebu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Sinisa Petrovic</dc:creator>
  <cp:lastModifiedBy>Admin</cp:lastModifiedBy>
  <cp:revision>22</cp:revision>
  <dcterms:created xsi:type="dcterms:W3CDTF">2004-11-02T10:57:54Z</dcterms:created>
  <dcterms:modified xsi:type="dcterms:W3CDTF">2015-02-05T09:36:13Z</dcterms:modified>
</cp:coreProperties>
</file>