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2"/>
  </p:handoutMasterIdLst>
  <p:sldIdLst>
    <p:sldId id="256" r:id="rId2"/>
    <p:sldId id="391" r:id="rId3"/>
    <p:sldId id="395" r:id="rId4"/>
    <p:sldId id="398" r:id="rId5"/>
    <p:sldId id="393" r:id="rId6"/>
    <p:sldId id="397" r:id="rId7"/>
    <p:sldId id="399" r:id="rId8"/>
    <p:sldId id="400" r:id="rId9"/>
    <p:sldId id="392" r:id="rId10"/>
    <p:sldId id="313" r:id="rId11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363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12.5.2015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Wed</a:t>
            </a:r>
            <a:r>
              <a:rPr lang="hr-HR" sz="1900" dirty="0" smtClean="0"/>
              <a:t> 11:00-12:00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smtClean="0"/>
              <a:t> 9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Revision exercises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4680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/>
              <a:t>DRAFT – SPOT – CARRY - </a:t>
            </a:r>
            <a:r>
              <a:rPr lang="hr-HR" sz="2400" dirty="0" err="1" smtClean="0"/>
              <a:t>POWERs</a:t>
            </a:r>
            <a:r>
              <a:rPr lang="hr-HR" sz="2400" dirty="0" smtClean="0"/>
              <a:t> - MISDEMEANOUR</a:t>
            </a:r>
            <a:br>
              <a:rPr lang="hr-HR" sz="2400" dirty="0" smtClean="0"/>
            </a:br>
            <a:r>
              <a:rPr lang="hr-HR" sz="2400" dirty="0" smtClean="0"/>
              <a:t>COUNTERFEIT – INCUR - PROSECUTE - DISTORT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1160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European</a:t>
            </a:r>
            <a:r>
              <a:rPr lang="hr-HR" sz="2300" dirty="0" smtClean="0"/>
              <a:t> Court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Auditors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_________ </a:t>
            </a:r>
            <a:r>
              <a:rPr lang="hr-HR" sz="2300" dirty="0" err="1" smtClean="0"/>
              <a:t>out</a:t>
            </a:r>
            <a:r>
              <a:rPr lang="hr-HR" sz="2300" dirty="0" smtClean="0"/>
              <a:t> </a:t>
            </a:r>
            <a:r>
              <a:rPr lang="hr-HR" sz="2300" dirty="0" err="1" smtClean="0"/>
              <a:t>audits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any</a:t>
            </a:r>
            <a:r>
              <a:rPr lang="hr-HR" sz="2300" dirty="0" smtClean="0"/>
              <a:t> </a:t>
            </a:r>
            <a:r>
              <a:rPr lang="hr-HR" sz="2300" dirty="0" err="1" smtClean="0"/>
              <a:t>institution</a:t>
            </a:r>
            <a:r>
              <a:rPr lang="hr-HR" sz="2300" dirty="0" smtClean="0"/>
              <a:t> </a:t>
            </a:r>
            <a:r>
              <a:rPr lang="hr-HR" sz="2300" dirty="0" err="1" smtClean="0"/>
              <a:t>which</a:t>
            </a:r>
            <a:r>
              <a:rPr lang="hr-HR" sz="2300" dirty="0" smtClean="0"/>
              <a:t> </a:t>
            </a:r>
            <a:r>
              <a:rPr lang="hr-HR" sz="2300" dirty="0" err="1" smtClean="0"/>
              <a:t>uses</a:t>
            </a:r>
            <a:r>
              <a:rPr lang="hr-HR" sz="2300" dirty="0" smtClean="0"/>
              <a:t> EU </a:t>
            </a:r>
            <a:r>
              <a:rPr lang="hr-HR" sz="2300" dirty="0" err="1" smtClean="0"/>
              <a:t>funds</a:t>
            </a:r>
            <a:r>
              <a:rPr lang="hr-HR" sz="2300" dirty="0" smtClean="0"/>
              <a:t>. </a:t>
            </a:r>
            <a:r>
              <a:rPr lang="hr-HR" sz="2300" dirty="0" err="1" smtClean="0"/>
              <a:t>It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</a:t>
            </a:r>
            <a:r>
              <a:rPr lang="hr-HR" sz="2300" dirty="0" err="1" smtClean="0"/>
              <a:t>also</a:t>
            </a:r>
            <a:r>
              <a:rPr lang="hr-HR" sz="2300" dirty="0" smtClean="0"/>
              <a:t> </a:t>
            </a:r>
            <a:r>
              <a:rPr lang="hr-HR" sz="2300" dirty="0" err="1" smtClean="0"/>
              <a:t>conduct</a:t>
            </a:r>
            <a:r>
              <a:rPr lang="hr-HR" sz="2300" dirty="0"/>
              <a:t> </a:t>
            </a:r>
            <a:r>
              <a:rPr lang="hr-HR" sz="2300" dirty="0" smtClean="0"/>
              <a:t>on-</a:t>
            </a:r>
            <a:r>
              <a:rPr lang="hr-HR" sz="2300" dirty="0" err="1" smtClean="0"/>
              <a:t>the</a:t>
            </a:r>
            <a:r>
              <a:rPr lang="hr-HR" sz="2300" dirty="0" smtClean="0"/>
              <a:t>-_________ </a:t>
            </a:r>
            <a:r>
              <a:rPr lang="hr-HR" sz="2300" dirty="0" err="1" smtClean="0"/>
              <a:t>checks</a:t>
            </a:r>
            <a:r>
              <a:rPr lang="hr-HR" sz="2300" dirty="0" smtClean="0"/>
              <a:t>. </a:t>
            </a:r>
            <a:r>
              <a:rPr lang="hr-HR" sz="2300" dirty="0" err="1" smtClean="0"/>
              <a:t>Its</a:t>
            </a:r>
            <a:r>
              <a:rPr lang="hr-HR" sz="2300" dirty="0" smtClean="0"/>
              <a:t> </a:t>
            </a:r>
            <a:r>
              <a:rPr lang="hr-HR" sz="2300" dirty="0" err="1" smtClean="0"/>
              <a:t>employees</a:t>
            </a:r>
            <a:r>
              <a:rPr lang="hr-HR" sz="2300" dirty="0" smtClean="0"/>
              <a:t> </a:t>
            </a:r>
            <a:r>
              <a:rPr lang="hr-HR" sz="2300" dirty="0" err="1" smtClean="0"/>
              <a:t>prepare</a:t>
            </a:r>
            <a:r>
              <a:rPr lang="hr-HR" sz="2300" dirty="0" smtClean="0"/>
              <a:t> _________ </a:t>
            </a:r>
            <a:r>
              <a:rPr lang="hr-HR" sz="2300" dirty="0" err="1" smtClean="0"/>
              <a:t>reports</a:t>
            </a:r>
            <a:r>
              <a:rPr lang="hr-HR" sz="2300" dirty="0" smtClean="0"/>
              <a:t> for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European</a:t>
            </a:r>
            <a:r>
              <a:rPr lang="hr-HR" sz="2300" dirty="0" smtClean="0"/>
              <a:t> </a:t>
            </a:r>
            <a:r>
              <a:rPr lang="hr-HR" sz="2300" dirty="0" err="1" smtClean="0"/>
              <a:t>Commission</a:t>
            </a:r>
            <a:r>
              <a:rPr lang="hr-HR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smtClean="0"/>
              <a:t>OLAF </a:t>
            </a:r>
            <a:r>
              <a:rPr lang="hr-HR" sz="2300" dirty="0" err="1" smtClean="0"/>
              <a:t>has</a:t>
            </a:r>
            <a:r>
              <a:rPr lang="hr-HR" sz="2300" dirty="0" smtClean="0"/>
              <a:t> </a:t>
            </a:r>
            <a:r>
              <a:rPr lang="hr-HR" sz="2300" dirty="0" err="1" smtClean="0"/>
              <a:t>extensive</a:t>
            </a:r>
            <a:r>
              <a:rPr lang="hr-HR" sz="2300" dirty="0" smtClean="0"/>
              <a:t> _________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investigation</a:t>
            </a:r>
            <a:r>
              <a:rPr lang="hr-HR" sz="2300" dirty="0" smtClean="0"/>
              <a:t> </a:t>
            </a:r>
            <a:r>
              <a:rPr lang="hr-HR" sz="2300" dirty="0" err="1" smtClean="0"/>
              <a:t>into</a:t>
            </a:r>
            <a:r>
              <a:rPr lang="hr-HR" sz="2300" dirty="0" smtClean="0"/>
              <a:t> civil </a:t>
            </a:r>
            <a:r>
              <a:rPr lang="hr-HR" sz="2300" dirty="0" err="1" smtClean="0"/>
              <a:t>offences</a:t>
            </a:r>
            <a:r>
              <a:rPr lang="hr-HR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Cigarette</a:t>
            </a:r>
            <a:r>
              <a:rPr lang="hr-HR" sz="2300" dirty="0" smtClean="0"/>
              <a:t> </a:t>
            </a:r>
            <a:r>
              <a:rPr lang="hr-HR" sz="2300" dirty="0" err="1" smtClean="0"/>
              <a:t>smuggling</a:t>
            </a:r>
            <a:r>
              <a:rPr lang="hr-HR" sz="2300" dirty="0" smtClean="0"/>
              <a:t> </a:t>
            </a:r>
            <a:r>
              <a:rPr lang="hr-HR" sz="2300" dirty="0" err="1" smtClean="0"/>
              <a:t>and</a:t>
            </a:r>
            <a:r>
              <a:rPr lang="hr-HR" sz="2300" dirty="0" smtClean="0"/>
              <a:t> _________ </a:t>
            </a:r>
            <a:r>
              <a:rPr lang="hr-HR" sz="2300" dirty="0" err="1" smtClean="0"/>
              <a:t>of</a:t>
            </a:r>
            <a:r>
              <a:rPr lang="hr-HR" sz="2300" dirty="0" smtClean="0"/>
              <a:t> euro </a:t>
            </a:r>
            <a:r>
              <a:rPr lang="hr-HR" sz="2300" dirty="0" err="1" smtClean="0"/>
              <a:t>coins</a:t>
            </a:r>
            <a:r>
              <a:rPr lang="hr-HR" sz="2300" dirty="0" smtClean="0"/>
              <a:t> are some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illegal</a:t>
            </a:r>
            <a:r>
              <a:rPr lang="hr-HR" sz="2300" dirty="0" smtClean="0"/>
              <a:t> </a:t>
            </a:r>
            <a:r>
              <a:rPr lang="hr-HR" sz="2300" dirty="0" err="1" smtClean="0"/>
              <a:t>activities</a:t>
            </a:r>
            <a:r>
              <a:rPr lang="hr-HR" sz="2300" dirty="0" smtClean="0"/>
              <a:t> </a:t>
            </a:r>
            <a:r>
              <a:rPr lang="hr-HR" sz="2300" dirty="0" err="1" smtClean="0"/>
              <a:t>investigated</a:t>
            </a:r>
            <a:r>
              <a:rPr lang="hr-HR" sz="2300" dirty="0" smtClean="0"/>
              <a:t> </a:t>
            </a:r>
            <a:r>
              <a:rPr lang="hr-HR" sz="2300" dirty="0" err="1" smtClean="0"/>
              <a:t>by</a:t>
            </a:r>
            <a:r>
              <a:rPr lang="hr-HR" sz="2300" dirty="0" smtClean="0"/>
              <a:t> OLAF.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Tax</a:t>
            </a:r>
            <a:r>
              <a:rPr lang="hr-HR" sz="2300" dirty="0" smtClean="0"/>
              <a:t> </a:t>
            </a:r>
            <a:r>
              <a:rPr lang="hr-HR" sz="2300" dirty="0" err="1" smtClean="0"/>
              <a:t>Administration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_________ </a:t>
            </a:r>
            <a:r>
              <a:rPr lang="hr-HR" sz="2300" dirty="0" err="1" smtClean="0"/>
              <a:t>persons</a:t>
            </a:r>
            <a:r>
              <a:rPr lang="hr-HR" sz="2300" dirty="0" smtClean="0"/>
              <a:t> for </a:t>
            </a:r>
            <a:r>
              <a:rPr lang="hr-HR" sz="2300" dirty="0" err="1" smtClean="0"/>
              <a:t>violating</a:t>
            </a:r>
            <a:r>
              <a:rPr lang="hr-HR" sz="2300" dirty="0" smtClean="0"/>
              <a:t> </a:t>
            </a:r>
            <a:r>
              <a:rPr lang="hr-HR" sz="2300" dirty="0" err="1" smtClean="0"/>
              <a:t>tax</a:t>
            </a:r>
            <a:r>
              <a:rPr lang="hr-HR" sz="2300" dirty="0" smtClean="0"/>
              <a:t> </a:t>
            </a:r>
            <a:r>
              <a:rPr lang="hr-HR" sz="2300" dirty="0" err="1" smtClean="0"/>
              <a:t>regulations</a:t>
            </a:r>
            <a:r>
              <a:rPr lang="hr-HR" sz="2300" dirty="0" smtClean="0"/>
              <a:t>.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trials</a:t>
            </a:r>
            <a:r>
              <a:rPr lang="hr-HR" sz="2300" dirty="0" smtClean="0"/>
              <a:t> </a:t>
            </a:r>
            <a:r>
              <a:rPr lang="hr-HR" sz="2300" dirty="0" err="1" smtClean="0"/>
              <a:t>take</a:t>
            </a:r>
            <a:r>
              <a:rPr lang="hr-HR" sz="2300" dirty="0" smtClean="0"/>
              <a:t> place at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criminal</a:t>
            </a:r>
            <a:r>
              <a:rPr lang="hr-HR" sz="2300" dirty="0" smtClean="0"/>
              <a:t> </a:t>
            </a:r>
            <a:r>
              <a:rPr lang="hr-HR" sz="2300" dirty="0" err="1" smtClean="0"/>
              <a:t>and</a:t>
            </a:r>
            <a:r>
              <a:rPr lang="hr-HR" sz="2300" dirty="0"/>
              <a:t> _________ </a:t>
            </a:r>
            <a:r>
              <a:rPr lang="hr-HR" sz="2300" dirty="0" err="1" smtClean="0"/>
              <a:t>courts</a:t>
            </a:r>
            <a:r>
              <a:rPr lang="hr-HR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aim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common</a:t>
            </a:r>
            <a:r>
              <a:rPr lang="hr-HR" sz="2300" dirty="0" smtClean="0"/>
              <a:t> </a:t>
            </a:r>
            <a:r>
              <a:rPr lang="hr-HR" sz="2300" dirty="0" err="1" smtClean="0"/>
              <a:t>tax</a:t>
            </a:r>
            <a:r>
              <a:rPr lang="hr-HR" sz="2300" dirty="0" smtClean="0"/>
              <a:t> </a:t>
            </a:r>
            <a:r>
              <a:rPr lang="hr-HR" sz="2300" dirty="0" err="1" smtClean="0"/>
              <a:t>policy</a:t>
            </a:r>
            <a:r>
              <a:rPr lang="hr-HR" sz="2300" dirty="0" smtClean="0"/>
              <a:t> </a:t>
            </a:r>
            <a:r>
              <a:rPr lang="hr-HR" sz="2300" dirty="0" err="1" smtClean="0"/>
              <a:t>in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EU is to </a:t>
            </a:r>
            <a:r>
              <a:rPr lang="hr-HR" sz="2300" dirty="0" err="1" smtClean="0"/>
              <a:t>avoid</a:t>
            </a:r>
            <a:r>
              <a:rPr lang="hr-HR" sz="2300" dirty="0" smtClean="0"/>
              <a:t> </a:t>
            </a:r>
            <a:r>
              <a:rPr lang="hr-HR" sz="2300" dirty="0" err="1" smtClean="0"/>
              <a:t>large</a:t>
            </a:r>
            <a:r>
              <a:rPr lang="hr-HR" sz="2300" dirty="0" smtClean="0"/>
              <a:t> </a:t>
            </a:r>
            <a:r>
              <a:rPr lang="hr-HR" sz="2300" dirty="0" err="1" smtClean="0"/>
              <a:t>differences</a:t>
            </a:r>
            <a:r>
              <a:rPr lang="hr-HR" sz="2300" dirty="0" smtClean="0"/>
              <a:t> </a:t>
            </a:r>
            <a:r>
              <a:rPr lang="hr-HR" sz="2300" dirty="0" err="1" smtClean="0"/>
              <a:t>in</a:t>
            </a:r>
            <a:r>
              <a:rPr lang="hr-HR" sz="2300" dirty="0" smtClean="0"/>
              <a:t> VAT </a:t>
            </a:r>
            <a:r>
              <a:rPr lang="hr-HR" sz="2300" dirty="0" err="1" smtClean="0"/>
              <a:t>rates</a:t>
            </a:r>
            <a:r>
              <a:rPr lang="hr-HR" sz="2300" dirty="0" smtClean="0"/>
              <a:t>, </a:t>
            </a:r>
            <a:r>
              <a:rPr lang="hr-HR" sz="2300" dirty="0" err="1" smtClean="0"/>
              <a:t>which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_________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single</a:t>
            </a:r>
            <a:r>
              <a:rPr lang="hr-HR" sz="2300" dirty="0" smtClean="0"/>
              <a:t> </a:t>
            </a:r>
            <a:r>
              <a:rPr lang="hr-HR" sz="2300" dirty="0" err="1" smtClean="0"/>
              <a:t>market</a:t>
            </a:r>
            <a:r>
              <a:rPr lang="hr-HR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/>
              <a:t>DRAFT – SPOT – CARRY - </a:t>
            </a:r>
            <a:r>
              <a:rPr lang="hr-HR" sz="2400" dirty="0" err="1" smtClean="0"/>
              <a:t>POWERs</a:t>
            </a:r>
            <a:r>
              <a:rPr lang="hr-HR" sz="2400" dirty="0" smtClean="0"/>
              <a:t> - MISDEMEANOUR</a:t>
            </a:r>
            <a:br>
              <a:rPr lang="hr-HR" sz="2400" dirty="0" smtClean="0"/>
            </a:br>
            <a:r>
              <a:rPr lang="hr-HR" sz="2400" dirty="0" smtClean="0"/>
              <a:t>COUNTERFEIT – INCUR - PROSECUTE - DISTORT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1160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European</a:t>
            </a:r>
            <a:r>
              <a:rPr lang="hr-HR" sz="2300" dirty="0" smtClean="0"/>
              <a:t> Court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Auditors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CARRY </a:t>
            </a:r>
            <a:r>
              <a:rPr lang="hr-HR" sz="2300" dirty="0" err="1" smtClean="0"/>
              <a:t>out</a:t>
            </a:r>
            <a:r>
              <a:rPr lang="hr-HR" sz="2300" dirty="0" smtClean="0"/>
              <a:t> </a:t>
            </a:r>
            <a:r>
              <a:rPr lang="hr-HR" sz="2300" dirty="0" err="1" smtClean="0"/>
              <a:t>audits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any</a:t>
            </a:r>
            <a:r>
              <a:rPr lang="hr-HR" sz="2300" dirty="0" smtClean="0"/>
              <a:t> </a:t>
            </a:r>
            <a:r>
              <a:rPr lang="hr-HR" sz="2300" dirty="0" err="1" smtClean="0"/>
              <a:t>institution</a:t>
            </a:r>
            <a:r>
              <a:rPr lang="hr-HR" sz="2300" dirty="0" smtClean="0"/>
              <a:t> </a:t>
            </a:r>
            <a:r>
              <a:rPr lang="hr-HR" sz="2300" dirty="0" err="1" smtClean="0"/>
              <a:t>which</a:t>
            </a:r>
            <a:r>
              <a:rPr lang="hr-HR" sz="2300" dirty="0" smtClean="0"/>
              <a:t> </a:t>
            </a:r>
            <a:r>
              <a:rPr lang="hr-HR" sz="2300" dirty="0" err="1" smtClean="0"/>
              <a:t>uses</a:t>
            </a:r>
            <a:r>
              <a:rPr lang="hr-HR" sz="2300" dirty="0" smtClean="0"/>
              <a:t> EU </a:t>
            </a:r>
            <a:r>
              <a:rPr lang="hr-HR" sz="2300" dirty="0" err="1" smtClean="0"/>
              <a:t>funds</a:t>
            </a:r>
            <a:r>
              <a:rPr lang="hr-HR" sz="2300" dirty="0" smtClean="0"/>
              <a:t>. </a:t>
            </a:r>
            <a:r>
              <a:rPr lang="hr-HR" sz="2300" dirty="0" err="1" smtClean="0"/>
              <a:t>It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</a:t>
            </a:r>
            <a:r>
              <a:rPr lang="hr-HR" sz="2300" dirty="0" err="1" smtClean="0"/>
              <a:t>also</a:t>
            </a:r>
            <a:r>
              <a:rPr lang="hr-HR" sz="2300" dirty="0" smtClean="0"/>
              <a:t> </a:t>
            </a:r>
            <a:r>
              <a:rPr lang="hr-HR" sz="2300" dirty="0" err="1" smtClean="0"/>
              <a:t>conduct</a:t>
            </a:r>
            <a:r>
              <a:rPr lang="hr-HR" sz="2300" dirty="0"/>
              <a:t> </a:t>
            </a:r>
            <a:r>
              <a:rPr lang="hr-HR" sz="2300" dirty="0" smtClean="0"/>
              <a:t>on-</a:t>
            </a:r>
            <a:r>
              <a:rPr lang="hr-HR" sz="2300" dirty="0" err="1" smtClean="0"/>
              <a:t>the</a:t>
            </a:r>
            <a:r>
              <a:rPr lang="hr-HR" sz="2300" dirty="0" smtClean="0"/>
              <a:t>-SPOT </a:t>
            </a:r>
            <a:r>
              <a:rPr lang="hr-HR" sz="2300" dirty="0" err="1" smtClean="0"/>
              <a:t>checks</a:t>
            </a:r>
            <a:r>
              <a:rPr lang="hr-HR" sz="2300" dirty="0" smtClean="0"/>
              <a:t>. </a:t>
            </a:r>
            <a:r>
              <a:rPr lang="hr-HR" sz="2300" dirty="0" err="1" smtClean="0"/>
              <a:t>Its</a:t>
            </a:r>
            <a:r>
              <a:rPr lang="hr-HR" sz="2300" dirty="0" smtClean="0"/>
              <a:t> </a:t>
            </a:r>
            <a:r>
              <a:rPr lang="hr-HR" sz="2300" dirty="0" err="1" smtClean="0"/>
              <a:t>employees</a:t>
            </a:r>
            <a:r>
              <a:rPr lang="hr-HR" sz="2300" dirty="0" smtClean="0"/>
              <a:t> </a:t>
            </a:r>
            <a:r>
              <a:rPr lang="hr-HR" sz="2300" dirty="0" err="1" smtClean="0"/>
              <a:t>prepare</a:t>
            </a:r>
            <a:r>
              <a:rPr lang="hr-HR" sz="2300" dirty="0" smtClean="0"/>
              <a:t> DRAFT </a:t>
            </a:r>
            <a:r>
              <a:rPr lang="hr-HR" sz="2300" dirty="0" err="1" smtClean="0"/>
              <a:t>reports</a:t>
            </a:r>
            <a:r>
              <a:rPr lang="hr-HR" sz="2300" dirty="0" smtClean="0"/>
              <a:t> for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European</a:t>
            </a:r>
            <a:r>
              <a:rPr lang="hr-HR" sz="2300" dirty="0" smtClean="0"/>
              <a:t> </a:t>
            </a:r>
            <a:r>
              <a:rPr lang="hr-HR" sz="2300" dirty="0" err="1" smtClean="0"/>
              <a:t>Commission</a:t>
            </a:r>
            <a:r>
              <a:rPr lang="hr-HR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smtClean="0"/>
              <a:t>OLAF </a:t>
            </a:r>
            <a:r>
              <a:rPr lang="hr-HR" sz="2300" dirty="0" err="1" smtClean="0"/>
              <a:t>has</a:t>
            </a:r>
            <a:r>
              <a:rPr lang="hr-HR" sz="2300" dirty="0" smtClean="0"/>
              <a:t> </a:t>
            </a:r>
            <a:r>
              <a:rPr lang="hr-HR" sz="2300" dirty="0" err="1" smtClean="0"/>
              <a:t>extensive</a:t>
            </a:r>
            <a:r>
              <a:rPr lang="hr-HR" sz="2300" dirty="0" smtClean="0"/>
              <a:t> POWERS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investigation</a:t>
            </a:r>
            <a:r>
              <a:rPr lang="hr-HR" sz="2300" dirty="0" smtClean="0"/>
              <a:t> </a:t>
            </a:r>
            <a:r>
              <a:rPr lang="hr-HR" sz="2300" dirty="0" err="1" smtClean="0"/>
              <a:t>into</a:t>
            </a:r>
            <a:r>
              <a:rPr lang="hr-HR" sz="2300" dirty="0" smtClean="0"/>
              <a:t> civil </a:t>
            </a:r>
            <a:r>
              <a:rPr lang="hr-HR" sz="2300" dirty="0" err="1" smtClean="0"/>
              <a:t>offences</a:t>
            </a:r>
            <a:r>
              <a:rPr lang="hr-HR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Cigarette</a:t>
            </a:r>
            <a:r>
              <a:rPr lang="hr-HR" sz="2300" dirty="0" smtClean="0"/>
              <a:t> </a:t>
            </a:r>
            <a:r>
              <a:rPr lang="hr-HR" sz="2300" dirty="0" err="1" smtClean="0"/>
              <a:t>smuggling</a:t>
            </a:r>
            <a:r>
              <a:rPr lang="hr-HR" sz="2300" dirty="0" smtClean="0"/>
              <a:t> </a:t>
            </a:r>
            <a:r>
              <a:rPr lang="hr-HR" sz="2300" dirty="0" err="1" smtClean="0"/>
              <a:t>and</a:t>
            </a:r>
            <a:r>
              <a:rPr lang="hr-HR" sz="2300" dirty="0" smtClean="0"/>
              <a:t> COUNTERFEITING </a:t>
            </a:r>
            <a:r>
              <a:rPr lang="hr-HR" sz="2300" dirty="0" err="1" smtClean="0"/>
              <a:t>of</a:t>
            </a:r>
            <a:r>
              <a:rPr lang="hr-HR" sz="2300" dirty="0" smtClean="0"/>
              <a:t> euro </a:t>
            </a:r>
            <a:r>
              <a:rPr lang="hr-HR" sz="2300" dirty="0" err="1" smtClean="0"/>
              <a:t>coins</a:t>
            </a:r>
            <a:r>
              <a:rPr lang="hr-HR" sz="2300" dirty="0" smtClean="0"/>
              <a:t> are some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illegal</a:t>
            </a:r>
            <a:r>
              <a:rPr lang="hr-HR" sz="2300" dirty="0" smtClean="0"/>
              <a:t> </a:t>
            </a:r>
            <a:r>
              <a:rPr lang="hr-HR" sz="2300" dirty="0" err="1" smtClean="0"/>
              <a:t>activities</a:t>
            </a:r>
            <a:r>
              <a:rPr lang="hr-HR" sz="2300" dirty="0" smtClean="0"/>
              <a:t> </a:t>
            </a:r>
            <a:r>
              <a:rPr lang="hr-HR" sz="2300" dirty="0" err="1" smtClean="0"/>
              <a:t>investigated</a:t>
            </a:r>
            <a:r>
              <a:rPr lang="hr-HR" sz="2300" dirty="0" smtClean="0"/>
              <a:t> </a:t>
            </a:r>
            <a:r>
              <a:rPr lang="hr-HR" sz="2300" dirty="0" err="1" smtClean="0"/>
              <a:t>by</a:t>
            </a:r>
            <a:r>
              <a:rPr lang="hr-HR" sz="2300" dirty="0" smtClean="0"/>
              <a:t> OLAF.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err="1"/>
              <a:t>The</a:t>
            </a:r>
            <a:r>
              <a:rPr lang="hr-HR" sz="2300" dirty="0"/>
              <a:t> </a:t>
            </a:r>
            <a:r>
              <a:rPr lang="hr-HR" sz="2300" dirty="0" err="1"/>
              <a:t>Tax</a:t>
            </a:r>
            <a:r>
              <a:rPr lang="hr-HR" sz="2300" dirty="0"/>
              <a:t> </a:t>
            </a:r>
            <a:r>
              <a:rPr lang="hr-HR" sz="2300" dirty="0" err="1"/>
              <a:t>Administration</a:t>
            </a:r>
            <a:r>
              <a:rPr lang="hr-HR" sz="2300" dirty="0"/>
              <a:t> </a:t>
            </a:r>
            <a:r>
              <a:rPr lang="hr-HR" sz="2300" dirty="0" err="1"/>
              <a:t>can</a:t>
            </a:r>
            <a:r>
              <a:rPr lang="hr-HR" sz="2300" dirty="0"/>
              <a:t> </a:t>
            </a:r>
            <a:r>
              <a:rPr lang="hr-HR" sz="2300" dirty="0" smtClean="0"/>
              <a:t>PROSECUTE </a:t>
            </a:r>
            <a:r>
              <a:rPr lang="hr-HR" sz="2300" dirty="0" err="1" smtClean="0"/>
              <a:t>persons</a:t>
            </a:r>
            <a:r>
              <a:rPr lang="hr-HR" sz="2300" dirty="0" smtClean="0"/>
              <a:t> </a:t>
            </a:r>
            <a:r>
              <a:rPr lang="hr-HR" sz="2300" dirty="0"/>
              <a:t>for </a:t>
            </a:r>
            <a:r>
              <a:rPr lang="hr-HR" sz="2300" dirty="0" err="1"/>
              <a:t>violating</a:t>
            </a:r>
            <a:r>
              <a:rPr lang="hr-HR" sz="2300" dirty="0"/>
              <a:t> </a:t>
            </a:r>
            <a:r>
              <a:rPr lang="hr-HR" sz="2300" dirty="0" err="1"/>
              <a:t>tax</a:t>
            </a:r>
            <a:r>
              <a:rPr lang="hr-HR" sz="2300" dirty="0"/>
              <a:t> </a:t>
            </a:r>
            <a:r>
              <a:rPr lang="hr-HR" sz="2300" dirty="0" err="1"/>
              <a:t>regulations</a:t>
            </a:r>
            <a:r>
              <a:rPr lang="hr-HR" sz="2300" dirty="0"/>
              <a:t>. </a:t>
            </a:r>
            <a:r>
              <a:rPr lang="hr-HR" sz="2300" dirty="0" err="1"/>
              <a:t>The</a:t>
            </a:r>
            <a:r>
              <a:rPr lang="hr-HR" sz="2300" dirty="0"/>
              <a:t> </a:t>
            </a:r>
            <a:r>
              <a:rPr lang="hr-HR" sz="2300" dirty="0" err="1"/>
              <a:t>trials</a:t>
            </a:r>
            <a:r>
              <a:rPr lang="hr-HR" sz="2300" dirty="0"/>
              <a:t> </a:t>
            </a:r>
            <a:r>
              <a:rPr lang="hr-HR" sz="2300" dirty="0" err="1"/>
              <a:t>take</a:t>
            </a:r>
            <a:r>
              <a:rPr lang="hr-HR" sz="2300" dirty="0"/>
              <a:t> place at </a:t>
            </a:r>
            <a:r>
              <a:rPr lang="hr-HR" sz="2300" dirty="0" err="1"/>
              <a:t>the</a:t>
            </a:r>
            <a:r>
              <a:rPr lang="hr-HR" sz="2300" dirty="0"/>
              <a:t> </a:t>
            </a:r>
            <a:r>
              <a:rPr lang="hr-HR" sz="2300" dirty="0" err="1"/>
              <a:t>criminal</a:t>
            </a:r>
            <a:r>
              <a:rPr lang="hr-HR" sz="2300" dirty="0"/>
              <a:t> </a:t>
            </a:r>
            <a:r>
              <a:rPr lang="hr-HR" sz="2300" dirty="0" err="1"/>
              <a:t>and</a:t>
            </a:r>
            <a:r>
              <a:rPr lang="hr-HR" sz="2300" dirty="0"/>
              <a:t> </a:t>
            </a:r>
            <a:r>
              <a:rPr lang="hr-HR" sz="2300" dirty="0" smtClean="0"/>
              <a:t>MISDEMEANOUR </a:t>
            </a:r>
            <a:r>
              <a:rPr lang="hr-HR" sz="2300" dirty="0" err="1" smtClean="0"/>
              <a:t>courts</a:t>
            </a:r>
            <a:r>
              <a:rPr lang="hr-HR" sz="23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aim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common</a:t>
            </a:r>
            <a:r>
              <a:rPr lang="hr-HR" sz="2300" dirty="0" smtClean="0"/>
              <a:t> </a:t>
            </a:r>
            <a:r>
              <a:rPr lang="hr-HR" sz="2300" dirty="0" err="1" smtClean="0"/>
              <a:t>tax</a:t>
            </a:r>
            <a:r>
              <a:rPr lang="hr-HR" sz="2300" dirty="0" smtClean="0"/>
              <a:t> </a:t>
            </a:r>
            <a:r>
              <a:rPr lang="hr-HR" sz="2300" dirty="0" err="1" smtClean="0"/>
              <a:t>policy</a:t>
            </a:r>
            <a:r>
              <a:rPr lang="hr-HR" sz="2300" dirty="0" smtClean="0"/>
              <a:t> </a:t>
            </a:r>
            <a:r>
              <a:rPr lang="hr-HR" sz="2300" dirty="0" err="1" smtClean="0"/>
              <a:t>in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EU is to </a:t>
            </a:r>
            <a:r>
              <a:rPr lang="hr-HR" sz="2300" dirty="0" err="1" smtClean="0"/>
              <a:t>avoid</a:t>
            </a:r>
            <a:r>
              <a:rPr lang="hr-HR" sz="2300" dirty="0" smtClean="0"/>
              <a:t> </a:t>
            </a:r>
            <a:r>
              <a:rPr lang="hr-HR" sz="2300" dirty="0" err="1" smtClean="0"/>
              <a:t>large</a:t>
            </a:r>
            <a:r>
              <a:rPr lang="hr-HR" sz="2300" dirty="0" smtClean="0"/>
              <a:t> </a:t>
            </a:r>
            <a:r>
              <a:rPr lang="hr-HR" sz="2300" dirty="0" err="1" smtClean="0"/>
              <a:t>differences</a:t>
            </a:r>
            <a:r>
              <a:rPr lang="hr-HR" sz="2300" dirty="0" smtClean="0"/>
              <a:t> </a:t>
            </a:r>
            <a:r>
              <a:rPr lang="hr-HR" sz="2300" dirty="0" err="1" smtClean="0"/>
              <a:t>in</a:t>
            </a:r>
            <a:r>
              <a:rPr lang="hr-HR" sz="2300" dirty="0" smtClean="0"/>
              <a:t> VAT </a:t>
            </a:r>
            <a:r>
              <a:rPr lang="hr-HR" sz="2300" dirty="0" err="1" smtClean="0"/>
              <a:t>rates</a:t>
            </a:r>
            <a:r>
              <a:rPr lang="hr-HR" sz="2300" dirty="0" smtClean="0"/>
              <a:t>, </a:t>
            </a:r>
            <a:r>
              <a:rPr lang="hr-HR" sz="2300" dirty="0" err="1" smtClean="0"/>
              <a:t>which</a:t>
            </a:r>
            <a:r>
              <a:rPr lang="hr-HR" sz="2300" dirty="0" smtClean="0"/>
              <a:t> </a:t>
            </a:r>
            <a:r>
              <a:rPr lang="hr-HR" sz="2300" dirty="0" err="1" smtClean="0"/>
              <a:t>can</a:t>
            </a:r>
            <a:r>
              <a:rPr lang="hr-HR" sz="2300" dirty="0" smtClean="0"/>
              <a:t> DISTORT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single</a:t>
            </a:r>
            <a:r>
              <a:rPr lang="hr-HR" sz="2300" dirty="0" smtClean="0"/>
              <a:t> </a:t>
            </a:r>
            <a:r>
              <a:rPr lang="hr-HR" sz="2300" dirty="0" err="1" smtClean="0"/>
              <a:t>market</a:t>
            </a:r>
            <a:r>
              <a:rPr lang="hr-HR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dirty="0" err="1" smtClean="0"/>
              <a:t>seizure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assets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err="1" smtClean="0"/>
              <a:t>tax</a:t>
            </a:r>
            <a:r>
              <a:rPr lang="hr-HR" dirty="0" smtClean="0"/>
              <a:t> base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to </a:t>
            </a:r>
            <a:r>
              <a:rPr lang="hr-HR" dirty="0" err="1" smtClean="0"/>
              <a:t>submit</a:t>
            </a:r>
            <a:r>
              <a:rPr lang="hr-HR" dirty="0" smtClean="0"/>
              <a:t> a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GDP </a:t>
            </a:r>
            <a:r>
              <a:rPr lang="hr-HR" dirty="0" err="1" smtClean="0"/>
              <a:t>growth</a:t>
            </a:r>
            <a:r>
              <a:rPr lang="hr-HR" dirty="0" smtClean="0"/>
              <a:t> rate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dismissal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err="1" smtClean="0"/>
              <a:t>diversion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funds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err="1" smtClean="0"/>
              <a:t>subsidy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TRANSLATE </a:t>
            </a:r>
            <a:r>
              <a:rPr lang="hr-HR" sz="3200" dirty="0" err="1" smtClean="0"/>
              <a:t>the</a:t>
            </a:r>
            <a:r>
              <a:rPr lang="hr-HR" sz="3200" dirty="0" smtClean="0"/>
              <a:t> following terms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574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hr-HR" dirty="0" err="1" smtClean="0"/>
              <a:t>seizure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assets</a:t>
            </a:r>
            <a:r>
              <a:rPr lang="hr-HR" dirty="0" smtClean="0"/>
              <a:t> – zapljena imovine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tax</a:t>
            </a:r>
            <a:r>
              <a:rPr lang="hr-HR" dirty="0" smtClean="0"/>
              <a:t> base – porezna osnovica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r>
              <a:rPr lang="hr-HR" dirty="0" smtClean="0"/>
              <a:t> – porezna obveza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to </a:t>
            </a:r>
            <a:r>
              <a:rPr lang="hr-HR" dirty="0" err="1" smtClean="0"/>
              <a:t>submit</a:t>
            </a:r>
            <a:r>
              <a:rPr lang="hr-HR" dirty="0" smtClean="0"/>
              <a:t> a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r>
              <a:rPr lang="hr-HR" dirty="0" smtClean="0"/>
              <a:t> – predati poreznu prijavu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GDP </a:t>
            </a:r>
            <a:r>
              <a:rPr lang="hr-HR" dirty="0" err="1" smtClean="0"/>
              <a:t>growth</a:t>
            </a:r>
            <a:r>
              <a:rPr lang="hr-HR" dirty="0" smtClean="0"/>
              <a:t> rate – stopa rasta BDP-a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dismissal</a:t>
            </a:r>
            <a:r>
              <a:rPr lang="hr-HR" dirty="0" smtClean="0"/>
              <a:t> - otkaz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diversion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funds</a:t>
            </a:r>
            <a:r>
              <a:rPr lang="hr-HR" dirty="0" smtClean="0"/>
              <a:t> – preusmjeravanje sredstava</a:t>
            </a:r>
          </a:p>
          <a:p>
            <a:pPr>
              <a:spcAft>
                <a:spcPts val="600"/>
              </a:spcAft>
            </a:pPr>
            <a:r>
              <a:rPr lang="hr-HR" dirty="0" err="1" smtClean="0"/>
              <a:t>subsidy</a:t>
            </a:r>
            <a:r>
              <a:rPr lang="hr-HR" dirty="0" smtClean="0"/>
              <a:t> - subvencija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TRANSLATE </a:t>
            </a:r>
            <a:r>
              <a:rPr lang="hr-HR" sz="3200" dirty="0" err="1" smtClean="0"/>
              <a:t>the</a:t>
            </a:r>
            <a:r>
              <a:rPr lang="hr-HR" sz="3200" dirty="0" smtClean="0"/>
              <a:t> following terms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3262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konkurencija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trošarina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prekogranična trgovina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(sudsko) vijeće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sklopiti sporazum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poremećaj tržišta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prihod </a:t>
            </a:r>
            <a:r>
              <a:rPr lang="hr-HR" dirty="0" smtClean="0"/>
              <a:t>od poreza</a:t>
            </a:r>
          </a:p>
          <a:p>
            <a:pPr>
              <a:spcAft>
                <a:spcPts val="600"/>
              </a:spcAft>
            </a:pPr>
            <a:endParaRPr lang="hr-HR" dirty="0" err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TRANSLATE </a:t>
            </a:r>
            <a:r>
              <a:rPr lang="hr-HR" sz="3200" dirty="0" err="1" smtClean="0"/>
              <a:t>the</a:t>
            </a:r>
            <a:r>
              <a:rPr lang="hr-HR" sz="3200" dirty="0" smtClean="0"/>
              <a:t> following terms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923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konkurencija </a:t>
            </a:r>
            <a:r>
              <a:rPr lang="hr-HR" dirty="0" smtClean="0"/>
              <a:t>- </a:t>
            </a:r>
            <a:r>
              <a:rPr lang="hr-HR" dirty="0" err="1" smtClean="0"/>
              <a:t>competition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trošarina – </a:t>
            </a:r>
            <a:r>
              <a:rPr lang="hr-HR" dirty="0" err="1" smtClean="0"/>
              <a:t>excise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, </a:t>
            </a:r>
            <a:r>
              <a:rPr lang="hr-HR" dirty="0" err="1" smtClean="0"/>
              <a:t>excise</a:t>
            </a:r>
            <a:r>
              <a:rPr lang="hr-HR" dirty="0" smtClean="0"/>
              <a:t> </a:t>
            </a:r>
            <a:r>
              <a:rPr lang="hr-HR" dirty="0" err="1" smtClean="0"/>
              <a:t>duty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prekogranična trgovina – </a:t>
            </a:r>
            <a:r>
              <a:rPr lang="hr-HR" dirty="0" err="1" smtClean="0"/>
              <a:t>cross-border</a:t>
            </a:r>
            <a:r>
              <a:rPr lang="hr-HR" dirty="0" smtClean="0"/>
              <a:t> </a:t>
            </a:r>
            <a:r>
              <a:rPr lang="hr-HR" dirty="0" err="1" smtClean="0"/>
              <a:t>trade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(sudsko) vijeće – (</a:t>
            </a:r>
            <a:r>
              <a:rPr lang="hr-HR" dirty="0" err="1" smtClean="0"/>
              <a:t>court</a:t>
            </a:r>
            <a:r>
              <a:rPr lang="hr-HR" dirty="0" smtClean="0"/>
              <a:t>) </a:t>
            </a:r>
            <a:r>
              <a:rPr lang="hr-HR" dirty="0" err="1" smtClean="0"/>
              <a:t>chamber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sklopiti sporazum – </a:t>
            </a:r>
            <a:r>
              <a:rPr lang="hr-HR" dirty="0" err="1" smtClean="0"/>
              <a:t>conclude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agreement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poremećaj tržišta – </a:t>
            </a:r>
            <a:r>
              <a:rPr lang="hr-HR" dirty="0" err="1" smtClean="0"/>
              <a:t>market</a:t>
            </a:r>
            <a:r>
              <a:rPr lang="hr-HR" dirty="0" smtClean="0"/>
              <a:t> </a:t>
            </a:r>
            <a:r>
              <a:rPr lang="hr-HR" dirty="0" err="1" smtClean="0"/>
              <a:t>distortion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 smtClean="0"/>
              <a:t>prihod </a:t>
            </a:r>
            <a:r>
              <a:rPr lang="hr-HR" dirty="0" smtClean="0"/>
              <a:t>od poreza –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revenue</a:t>
            </a:r>
            <a:endParaRPr lang="hr-HR" dirty="0" smtClean="0"/>
          </a:p>
          <a:p>
            <a:pPr>
              <a:spcAft>
                <a:spcPts val="600"/>
              </a:spcAft>
            </a:pPr>
            <a:endParaRPr lang="hr-HR" dirty="0" err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TRANSLATE </a:t>
            </a:r>
            <a:r>
              <a:rPr lang="hr-HR" sz="3200" dirty="0" err="1" smtClean="0"/>
              <a:t>the</a:t>
            </a:r>
            <a:r>
              <a:rPr lang="hr-HR" sz="3200" dirty="0" smtClean="0"/>
              <a:t> following terms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022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checks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expenditure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European</a:t>
            </a:r>
            <a:r>
              <a:rPr lang="hr-HR" dirty="0" smtClean="0"/>
              <a:t> Union (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created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r>
              <a:rPr lang="hr-HR" dirty="0" smtClean="0"/>
              <a:t>) for </a:t>
            </a:r>
            <a:r>
              <a:rPr lang="hr-HR" dirty="0" err="1" smtClean="0"/>
              <a:t>legality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regularity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ensures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financial</a:t>
            </a:r>
            <a:r>
              <a:rPr lang="hr-HR" dirty="0" smtClean="0"/>
              <a:t> </a:t>
            </a:r>
            <a:r>
              <a:rPr lang="hr-HR" dirty="0" err="1" smtClean="0"/>
              <a:t>management</a:t>
            </a:r>
            <a:r>
              <a:rPr lang="hr-HR" dirty="0" smtClean="0"/>
              <a:t> is </a:t>
            </a:r>
            <a:r>
              <a:rPr lang="hr-HR" dirty="0" err="1" smtClean="0"/>
              <a:t>sound</a:t>
            </a:r>
            <a:r>
              <a:rPr lang="hr-HR" dirty="0" smtClean="0"/>
              <a:t>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set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rates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personal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themselves</a:t>
            </a:r>
            <a:r>
              <a:rPr lang="hr-HR" dirty="0" smtClean="0"/>
              <a:t>. VAT </a:t>
            </a:r>
            <a:r>
              <a:rPr lang="hr-HR" dirty="0" err="1" smtClean="0"/>
              <a:t>rates</a:t>
            </a:r>
            <a:r>
              <a:rPr lang="hr-HR" dirty="0" smtClean="0"/>
              <a:t> are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exception</a:t>
            </a:r>
            <a:r>
              <a:rPr lang="hr-HR" dirty="0" smtClean="0"/>
              <a:t>, </a:t>
            </a:r>
            <a:r>
              <a:rPr lang="hr-HR" dirty="0" err="1" smtClean="0"/>
              <a:t>although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is </a:t>
            </a:r>
            <a:r>
              <a:rPr lang="hr-HR" dirty="0" err="1" smtClean="0"/>
              <a:t>considerable</a:t>
            </a:r>
            <a:r>
              <a:rPr lang="hr-HR" dirty="0" smtClean="0"/>
              <a:t> </a:t>
            </a:r>
            <a:r>
              <a:rPr lang="hr-HR" dirty="0" err="1" smtClean="0"/>
              <a:t>leeway</a:t>
            </a:r>
            <a:r>
              <a:rPr lang="hr-HR" dirty="0" smtClean="0"/>
              <a:t> for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differences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EU </a:t>
            </a:r>
            <a:r>
              <a:rPr lang="hr-HR" dirty="0" err="1" smtClean="0"/>
              <a:t>requires</a:t>
            </a:r>
            <a:r>
              <a:rPr lang="hr-HR" dirty="0" smtClean="0"/>
              <a:t> </a:t>
            </a:r>
            <a:r>
              <a:rPr lang="hr-HR" dirty="0" err="1" smtClean="0"/>
              <a:t>unanimity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all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for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on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matters</a:t>
            </a:r>
            <a:r>
              <a:rPr lang="hr-HR" dirty="0" smtClean="0"/>
              <a:t>.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rule</a:t>
            </a:r>
            <a:r>
              <a:rPr lang="hr-HR" dirty="0" smtClean="0"/>
              <a:t> </a:t>
            </a:r>
            <a:r>
              <a:rPr lang="hr-HR" dirty="0" err="1" smtClean="0"/>
              <a:t>safeguards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autonomy</a:t>
            </a:r>
            <a:r>
              <a:rPr lang="hr-HR" dirty="0" smtClean="0"/>
              <a:t>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‘</a:t>
            </a:r>
            <a:r>
              <a:rPr lang="hr-HR" dirty="0" err="1" smtClean="0"/>
              <a:t>Maastricht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’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country’s</a:t>
            </a:r>
            <a:r>
              <a:rPr lang="hr-HR" dirty="0" smtClean="0"/>
              <a:t> </a:t>
            </a:r>
            <a:r>
              <a:rPr lang="hr-HR" dirty="0" err="1" smtClean="0"/>
              <a:t>budget</a:t>
            </a:r>
            <a:r>
              <a:rPr lang="hr-HR" dirty="0" smtClean="0"/>
              <a:t> deficit </a:t>
            </a:r>
            <a:r>
              <a:rPr lang="hr-HR" dirty="0" err="1" smtClean="0"/>
              <a:t>cannot</a:t>
            </a:r>
            <a:r>
              <a:rPr lang="hr-HR" dirty="0" smtClean="0"/>
              <a:t> </a:t>
            </a:r>
            <a:r>
              <a:rPr lang="hr-HR" dirty="0" err="1" smtClean="0"/>
              <a:t>exceed</a:t>
            </a:r>
            <a:r>
              <a:rPr lang="hr-HR" dirty="0" smtClean="0"/>
              <a:t> 3%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gross</a:t>
            </a:r>
            <a:r>
              <a:rPr lang="hr-HR" dirty="0" smtClean="0"/>
              <a:t> </a:t>
            </a:r>
            <a:r>
              <a:rPr lang="hr-HR" dirty="0" err="1" smtClean="0"/>
              <a:t>domestic</a:t>
            </a:r>
            <a:r>
              <a:rPr lang="hr-HR" dirty="0" smtClean="0"/>
              <a:t> </a:t>
            </a:r>
            <a:r>
              <a:rPr lang="hr-HR" dirty="0" err="1" smtClean="0"/>
              <a:t>product</a:t>
            </a:r>
            <a:r>
              <a:rPr lang="hr-HR" dirty="0" smtClean="0"/>
              <a:t> (GDP) for more </a:t>
            </a:r>
            <a:r>
              <a:rPr lang="hr-HR" dirty="0" err="1" smtClean="0"/>
              <a:t>than</a:t>
            </a:r>
            <a:r>
              <a:rPr lang="hr-HR" dirty="0" smtClean="0"/>
              <a:t> a short period.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borrowing</a:t>
            </a:r>
            <a:r>
              <a:rPr lang="hr-HR" dirty="0" smtClean="0"/>
              <a:t> must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exceed</a:t>
            </a:r>
            <a:r>
              <a:rPr lang="hr-HR" dirty="0" smtClean="0"/>
              <a:t> 60% </a:t>
            </a:r>
            <a:r>
              <a:rPr lang="hr-HR" dirty="0" err="1" smtClean="0"/>
              <a:t>of</a:t>
            </a:r>
            <a:r>
              <a:rPr lang="hr-HR" dirty="0" smtClean="0"/>
              <a:t> GDP.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collects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processes</a:t>
            </a:r>
            <a:r>
              <a:rPr lang="hr-HR" dirty="0" smtClean="0"/>
              <a:t> data on </a:t>
            </a:r>
            <a:r>
              <a:rPr lang="hr-HR" dirty="0" err="1" smtClean="0"/>
              <a:t>defined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collected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obligatory</a:t>
            </a:r>
            <a:r>
              <a:rPr lang="hr-HR" dirty="0" smtClean="0"/>
              <a:t> </a:t>
            </a:r>
            <a:r>
              <a:rPr lang="hr-HR" dirty="0" err="1" smtClean="0"/>
              <a:t>contributions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proposes</a:t>
            </a:r>
            <a:r>
              <a:rPr lang="hr-HR" dirty="0" smtClean="0"/>
              <a:t> </a:t>
            </a:r>
            <a:r>
              <a:rPr lang="hr-HR" dirty="0" err="1" smtClean="0"/>
              <a:t>changes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r>
              <a:rPr lang="hr-HR" dirty="0" smtClean="0"/>
              <a:t> to </a:t>
            </a:r>
            <a:r>
              <a:rPr lang="hr-HR" dirty="0" err="1" smtClean="0"/>
              <a:t>improve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system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collect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obligatory</a:t>
            </a:r>
            <a:r>
              <a:rPr lang="hr-HR" dirty="0" smtClean="0"/>
              <a:t> </a:t>
            </a:r>
            <a:r>
              <a:rPr lang="hr-HR" dirty="0" err="1" smtClean="0"/>
              <a:t>contributions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more </a:t>
            </a:r>
            <a:r>
              <a:rPr lang="hr-HR" dirty="0" err="1" smtClean="0"/>
              <a:t>efficient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.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endParaRPr lang="hr-HR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Translate the following sentences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1392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3539</TotalTime>
  <Words>577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English for Tax Administration Study 4</vt:lpstr>
      <vt:lpstr>Revision exercises</vt:lpstr>
      <vt:lpstr>DRAFT – SPOT – CARRY - POWERs - MISDEMEANOUR COUNTERFEIT – INCUR - PROSECUTE - DISTORT</vt:lpstr>
      <vt:lpstr>DRAFT – SPOT – CARRY - POWERs - MISDEMEANOUR COUNTERFEIT – INCUR - PROSECUTE - DISTORT</vt:lpstr>
      <vt:lpstr>TRANSLATE the following terms</vt:lpstr>
      <vt:lpstr>TRANSLATE the following terms</vt:lpstr>
      <vt:lpstr>TRANSLATE the following terms</vt:lpstr>
      <vt:lpstr>TRANSLATE the following terms</vt:lpstr>
      <vt:lpstr>Translate the following sentences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267</cp:revision>
  <dcterms:created xsi:type="dcterms:W3CDTF">2008-09-29T13:50:14Z</dcterms:created>
  <dcterms:modified xsi:type="dcterms:W3CDTF">2015-05-12T09:40:00Z</dcterms:modified>
</cp:coreProperties>
</file>