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209C-193E-4206-86CB-D530D8CE22C9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5EEA8-2354-44DD-B28D-3DC75C7B43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083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2ED5-52D2-4DA6-9A53-B6BEA2FAFD3B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4D8D5-AF22-4A00-A221-FFB63CB40A7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672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F304-C4D2-45BB-B1A1-72ECE4020D39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06C3-BCBF-42FB-9B64-470A1AD0A5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606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840E-FF5D-4A14-97C0-FB993E785D9B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1DC2C-EB92-4E3B-BB46-CFDB99C37F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221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D6AA-66CA-450F-8DF5-F40EC38A0713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DBA0-1DC0-4F71-BA70-B0577FA1D7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121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068D-FD2F-485A-9E3D-7AF655D2A75D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77E42-B2D3-4FA7-A06D-DDC3AF862E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613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B03C-4B7D-4B17-9150-0E9068987780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5558D-9935-4E3F-B3EA-C867BBA65D9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56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4385-89BB-4993-93B5-88A08DB5F143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EA04-6221-40E0-8B63-E8B5DDFC284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300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D37D-4FC8-4D5F-A7C7-3703178B4BE7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03B8-7881-4307-A720-1B933ADCA3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869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F66D3-438D-4C0F-92CB-0AA5678A13E4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B2EA-0BE1-4739-9398-1B4CD1B550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51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D363A-89A9-4D65-AEBC-53F7185028CB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6B2A4-BC18-4C70-B953-C88C79C8604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17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8D7EE3-3CAE-43E2-9C6D-330A4A4F4603}" type="datetimeFigureOut">
              <a:rPr lang="hr-HR"/>
              <a:pPr>
                <a:defRPr/>
              </a:pPr>
              <a:t>14.11.2010.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E17E59-1554-4656-9D05-2DFBE05949A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9" r:id="rId2"/>
    <p:sldLayoutId id="2147483768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9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4255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9600" dirty="0" smtClean="0"/>
              <a:t>Sociologija subkultura</a:t>
            </a:r>
            <a:endParaRPr lang="hr-HR" sz="96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hr-HR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7650" y="1935163"/>
            <a:ext cx="3568700" cy="4389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Posljednji navedeni tip subkulture je subkultura povlačenja. Ona se uglavnom odnosi na konzumacije opojnih sredstava, prvenstveno droga.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2238" y="2706688"/>
            <a:ext cx="3819525" cy="284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000" smtClean="0"/>
              <a:t>Interakcionizam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U šezdesetima, interakcionisti su pomogli proučavanju sociologije subkultura tako što su promijenili perspektivu - s obilježenih (delinkventnih, devijantnih) aktera na sami proces aktera. Ta perspektiva naziva se perspektiva societalne reakcija. No šezdesete su dovele još nešto, a to je novi pojam – kontrakultura.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000" smtClean="0"/>
              <a:t>Kontrakultura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Kontrakultura je pojam koji nastaje šezdesetih godina prošloga stoljeća. Milton Yinger </a:t>
            </a:r>
            <a:r>
              <a:rPr lang="hr-HR" sz="3200" dirty="0">
                <a:latin typeface="+mj-lt"/>
              </a:rPr>
              <a:t>je predlagao razlikovanje pojmova subkultura i </a:t>
            </a:r>
            <a:r>
              <a:rPr lang="hr-HR" sz="3200" dirty="0" smtClean="0">
                <a:latin typeface="+mj-lt"/>
              </a:rPr>
              <a:t>kontrakultura. </a:t>
            </a:r>
            <a:r>
              <a:rPr lang="pl-PL" sz="3200" dirty="0">
                <a:latin typeface="+mj-lt"/>
              </a:rPr>
              <a:t>On je </a:t>
            </a:r>
            <a:r>
              <a:rPr lang="pl-PL" sz="3200" dirty="0" smtClean="0">
                <a:latin typeface="+mj-lt"/>
              </a:rPr>
              <a:t>želio </a:t>
            </a:r>
            <a:r>
              <a:rPr lang="pl-PL" sz="3200" dirty="0">
                <a:latin typeface="+mj-lt"/>
              </a:rPr>
              <a:t>naglasiti konfliktne situacije u kojima </a:t>
            </a:r>
            <a:r>
              <a:rPr lang="pl-PL" sz="3200" dirty="0" smtClean="0">
                <a:latin typeface="+mj-lt"/>
              </a:rPr>
              <a:t>prepoznajemo kontrakulturu</a:t>
            </a:r>
            <a:r>
              <a:rPr lang="pl-PL" sz="3200" dirty="0">
                <a:latin typeface="+mj-lt"/>
              </a:rPr>
              <a:t>, a za niz </a:t>
            </a:r>
            <a:r>
              <a:rPr lang="pl-PL" sz="3200" dirty="0" smtClean="0">
                <a:latin typeface="+mj-lt"/>
              </a:rPr>
              <a:t>subkultura je tvrdio </a:t>
            </a:r>
            <a:r>
              <a:rPr lang="pl-PL" sz="3200" dirty="0">
                <a:latin typeface="+mj-lt"/>
              </a:rPr>
              <a:t>da </a:t>
            </a:r>
            <a:r>
              <a:rPr lang="pl-PL" sz="3200" dirty="0" smtClean="0">
                <a:latin typeface="+mj-lt"/>
              </a:rPr>
              <a:t>je </a:t>
            </a:r>
            <a:r>
              <a:rPr lang="nn-NO" sz="3200" dirty="0" smtClean="0">
                <a:latin typeface="+mj-lt"/>
              </a:rPr>
              <a:t>rije</a:t>
            </a:r>
            <a:r>
              <a:rPr lang="hr-HR" sz="3200" dirty="0" smtClean="0">
                <a:latin typeface="+mj-lt"/>
              </a:rPr>
              <a:t>č</a:t>
            </a:r>
            <a:r>
              <a:rPr lang="nn-NO" sz="3200" dirty="0" smtClean="0">
                <a:latin typeface="+mj-lt"/>
              </a:rPr>
              <a:t> </a:t>
            </a:r>
            <a:r>
              <a:rPr lang="nn-NO" sz="3200" dirty="0">
                <a:latin typeface="+mj-lt"/>
              </a:rPr>
              <a:t>o "kulturama unutar kulture".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436813"/>
          </a:xfrm>
        </p:spPr>
        <p:txBody>
          <a:bodyPr/>
          <a:lstStyle/>
          <a:p>
            <a:pPr algn="ctr"/>
            <a:r>
              <a:rPr lang="hr-HR" sz="8000" dirty="0" smtClean="0"/>
              <a:t>Birminghemska škola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dirty="0" smtClean="0">
                <a:latin typeface="+mj-lt"/>
              </a:rPr>
              <a:t>Birminghamski su </a:t>
            </a:r>
            <a:r>
              <a:rPr lang="hr-HR" dirty="0">
                <a:latin typeface="+mj-lt"/>
              </a:rPr>
              <a:t>autori govorili o kontradikcijama </a:t>
            </a:r>
            <a:r>
              <a:rPr lang="hr-HR" dirty="0" smtClean="0">
                <a:latin typeface="+mj-lt"/>
              </a:rPr>
              <a:t>kapitalizma, dvostrukoj </a:t>
            </a:r>
            <a:r>
              <a:rPr lang="hr-HR" dirty="0">
                <a:latin typeface="+mj-lt"/>
              </a:rPr>
              <a:t>artikulaciji otpora u subkulturi (prema </a:t>
            </a:r>
            <a:r>
              <a:rPr lang="hr-HR" dirty="0" smtClean="0">
                <a:latin typeface="+mj-lt"/>
              </a:rPr>
              <a:t>matičnoj,roditeljskoj </a:t>
            </a:r>
            <a:r>
              <a:rPr lang="hr-HR" dirty="0">
                <a:latin typeface="+mj-lt"/>
              </a:rPr>
              <a:t>kulturi </a:t>
            </a:r>
            <a:r>
              <a:rPr lang="hr-HR" dirty="0" smtClean="0">
                <a:latin typeface="+mj-lt"/>
              </a:rPr>
              <a:t>radničke </a:t>
            </a:r>
            <a:r>
              <a:rPr lang="hr-HR" dirty="0">
                <a:latin typeface="+mj-lt"/>
              </a:rPr>
              <a:t>klase i prema dominantnoj </a:t>
            </a:r>
            <a:r>
              <a:rPr lang="hr-HR" dirty="0" smtClean="0">
                <a:latin typeface="+mj-lt"/>
              </a:rPr>
              <a:t>kulturi uopće). Oni vide subkulturizaciju kao odgovor na strukturu društva.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U devedesetim godinama opada utjecaj birminghemske škole i to zbog nekoliko uočljivih razloga. Počnimo s rave pokretom, koji je doista uništio neke glavne premise birminghamske škole.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Rave pokret – </a:t>
            </a:r>
            <a:r>
              <a:rPr lang="hr-HR" sz="3200" dirty="0">
                <a:latin typeface="+mj-lt"/>
              </a:rPr>
              <a:t>to </a:t>
            </a:r>
            <a:r>
              <a:rPr lang="hr-HR" sz="3200" dirty="0" smtClean="0">
                <a:latin typeface="+mj-lt"/>
              </a:rPr>
              <a:t>je </a:t>
            </a:r>
            <a:r>
              <a:rPr lang="hr-HR" sz="3200" dirty="0">
                <a:latin typeface="+mj-lt"/>
              </a:rPr>
              <a:t>subkultura, ali nije (kao što su tvrdili u Birminghamu) obuhvaćao manjinu ljudi već je postao masovni fenomen</a:t>
            </a:r>
            <a:r>
              <a:rPr lang="hr-HR" sz="3200" dirty="0" smtClean="0">
                <a:latin typeface="+mj-lt"/>
              </a:rPr>
              <a:t>. Također, u tom pokretu su žene igrale značajnu ulogu, dok </a:t>
            </a:r>
            <a:r>
              <a:rPr lang="hr-HR" sz="3200" dirty="0" smtClean="0">
                <a:latin typeface="+mj-lt"/>
              </a:rPr>
              <a:t>su prijašnje subkulture </a:t>
            </a:r>
            <a:r>
              <a:rPr lang="hr-HR" sz="3200" dirty="0" smtClean="0">
                <a:latin typeface="+mj-lt"/>
              </a:rPr>
              <a:t>poput skinheadsa, punkera i modsa bile smatrane isključivo maskulinističkima.</a:t>
            </a:r>
            <a:endParaRPr lang="hr-HR" sz="32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2800" dirty="0" smtClean="0">
                <a:latin typeface="+mj-lt"/>
              </a:rPr>
              <a:t>Možda i najvažnija karakteristika tog rave pokreta je bila ta, da to nisu bili samo siromašniji ljudi ili ljudi iz radničkih klasa, već su se unutar njega našle sve klase.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>
              <a:latin typeface="+mj-lt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29000"/>
            <a:ext cx="372427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000" smtClean="0"/>
              <a:t>Hrvatska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Istraživanje i proučavanje subkultura u Hrvatskoj započelo je negdje sedamdesetih godina 20. stoljeća. Prvi pokazatelji subkulture u Hrvatskoj su bili „street corner” mladići, skupine dječaka iz ulice ili iz kvarta.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000" smtClean="0"/>
              <a:t>Počeci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600" dirty="0">
                <a:latin typeface="+mj-lt"/>
              </a:rPr>
              <a:t>Sociologija subkultura mladih nikad nije striktno utemeljena, </a:t>
            </a:r>
            <a:r>
              <a:rPr lang="hr-HR" sz="3600" dirty="0" smtClean="0">
                <a:latin typeface="+mj-lt"/>
              </a:rPr>
              <a:t>no većina </a:t>
            </a:r>
            <a:r>
              <a:rPr lang="hr-HR" sz="3600" dirty="0">
                <a:latin typeface="+mj-lt"/>
              </a:rPr>
              <a:t>autora </a:t>
            </a:r>
            <a:r>
              <a:rPr lang="hr-HR" sz="3600" dirty="0" smtClean="0">
                <a:latin typeface="+mj-lt"/>
              </a:rPr>
              <a:t>drži </a:t>
            </a:r>
            <a:r>
              <a:rPr lang="hr-HR" sz="3600" dirty="0">
                <a:latin typeface="+mj-lt"/>
              </a:rPr>
              <a:t>da se njezini </a:t>
            </a:r>
            <a:r>
              <a:rPr lang="hr-HR" sz="3600" dirty="0" smtClean="0">
                <a:latin typeface="+mj-lt"/>
              </a:rPr>
              <a:t>počeci </a:t>
            </a:r>
            <a:r>
              <a:rPr lang="hr-HR" sz="3600" dirty="0">
                <a:latin typeface="+mj-lt"/>
              </a:rPr>
              <a:t>nalaze u dvadesetim </a:t>
            </a:r>
            <a:r>
              <a:rPr lang="hr-HR" sz="3600" dirty="0" smtClean="0">
                <a:latin typeface="+mj-lt"/>
              </a:rPr>
              <a:t>i tridesetim </a:t>
            </a:r>
            <a:r>
              <a:rPr lang="hr-HR" sz="3600" dirty="0">
                <a:latin typeface="+mj-lt"/>
              </a:rPr>
              <a:t>godinama </a:t>
            </a:r>
            <a:r>
              <a:rPr lang="hr-HR" sz="3600" dirty="0" smtClean="0">
                <a:latin typeface="+mj-lt"/>
              </a:rPr>
              <a:t>prošloga stoljeća</a:t>
            </a:r>
            <a:r>
              <a:rPr lang="hr-HR" sz="3600" dirty="0">
                <a:latin typeface="+mj-lt"/>
              </a:rPr>
              <a:t>, u radovima </a:t>
            </a:r>
            <a:r>
              <a:rPr lang="hr-HR" sz="3600" dirty="0" smtClean="0">
                <a:latin typeface="+mj-lt"/>
              </a:rPr>
              <a:t>čikaške škole</a:t>
            </a:r>
            <a:r>
              <a:rPr lang="hr-HR" sz="3600" dirty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Subkulture u Hrvatskoj sedamdesetih, osamdesetih i devedesetih godina dijelimo na nekoliko skupina – štemere, hašomane, šminkere, punkere, metalce, darkere, rapere, skinheadse i skejtere.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mtClean="0"/>
              <a:t>Štemeri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Štemeri sežu još iz sedamdesetih godina 20. stoljeća. Njihove karakteristike su to da su isključivo maskulinistički te nerijetko i nasilni prema ostalim skupinama.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>
              <a:latin typeface="+mj-lt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949700"/>
            <a:ext cx="4762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mtClean="0"/>
              <a:t>Hašomani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Ovako su bili nazivani ljudi u koji su slušali rock i konzumirali opojna sredstva tijekom 1970.-ih. To su im ujedino i jedine karakteristike.</a:t>
            </a:r>
            <a:endParaRPr lang="hr-HR" sz="3200" dirty="0">
              <a:latin typeface="+mj-lt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08363"/>
            <a:ext cx="3048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mtClean="0"/>
              <a:t>Šminkeri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Oni su jedna od subkultura koja i danas postoji. Obilježja su im da se prilagođavaju vremenu, modi i glazbi. Što je IN – to oni rade, slušaju, nose i konzumiraju.</a:t>
            </a:r>
            <a:endParaRPr lang="hr-HR" sz="3200" dirty="0">
              <a:latin typeface="+mj-lt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43288"/>
            <a:ext cx="3455987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000" smtClean="0"/>
              <a:t>KRAJ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Nadamo se da Vam se svima svidjela prezentacija i da smo Vam uspjeli pojasniti pojam subkulture i par najbitnijih subkultura u Hrvatskoj. Subkulture su zapravo kulture unutar kultura te ih se tako i treba tretirati i nipošto osuđivati.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r-HR" sz="3200" dirty="0" smtClean="0">
                <a:latin typeface="+mj-lt"/>
              </a:rPr>
              <a:t>Ana Junaković i Matija Grebenić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+mj-lt"/>
              </a:rPr>
              <a:t>www.google.hr</a:t>
            </a:r>
          </a:p>
          <a:p>
            <a:r>
              <a:rPr lang="hr-HR" dirty="0" smtClean="0">
                <a:latin typeface="+mj-lt"/>
              </a:rPr>
              <a:t>www.facebook.com</a:t>
            </a:r>
          </a:p>
          <a:p>
            <a:r>
              <a:rPr lang="hr-HR" dirty="0" smtClean="0">
                <a:latin typeface="+mj-lt"/>
              </a:rPr>
              <a:t>Benjamin Perasović – Sociologija subkultura i hrvatski kontekst, Društvena istraživanja vol.11, 2002.</a:t>
            </a:r>
          </a:p>
        </p:txBody>
      </p:sp>
    </p:spTree>
    <p:extLst>
      <p:ext uri="{BB962C8B-B14F-4D97-AF65-F5344CB8AC3E}">
        <p14:creationId xmlns:p14="http://schemas.microsoft.com/office/powerpoint/2010/main" val="39746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dirty="0" smtClean="0">
                <a:latin typeface="+mj-lt"/>
              </a:rPr>
              <a:t>Sve je počelo teorijom delinkventne subkulture u pedesetim godinama,  interakcionističkim prinosom početkom šezdesetih godina, nastanakom pojma kontrakulture krajem šezdesetih te dominacijom birminghemske škole sedamdesetih i osamdesetih godina prošloga stoljeća.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dirty="0" smtClean="0">
                <a:latin typeface="+mj-lt"/>
              </a:rPr>
              <a:t>To je</a:t>
            </a:r>
            <a:r>
              <a:rPr lang="hr-HR" dirty="0">
                <a:latin typeface="+mj-lt"/>
              </a:rPr>
              <a:t> </a:t>
            </a:r>
            <a:r>
              <a:rPr lang="hr-HR" dirty="0" smtClean="0">
                <a:latin typeface="+mj-lt"/>
              </a:rPr>
              <a:t>kratak povijesni razvoj sociologije subkultura, iako je taj pojam danas odbačen, no istraživanja subkultura su još uvijek u tijeku.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000" smtClean="0"/>
              <a:t>Imena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Tijekom godina subkulture su se nazivale različitim imenima poput „kulture mladih”, „životni stil”, „novi društveni pokreti” ili „kontrakulture”.  Kako god ih nazivali, subkulture su s godinama jačale te privlačile pažnju sve više i više sociologa.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000" smtClean="0"/>
              <a:t>Počeci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Počeci istraživanja sežu daleko do čak 1955., do Alberta Cohena. On je delinkventnom subkulturom nazvao „kulturu škvadre”, nešto čemu se priklanjala većina muških adolescenata u Americi. On je tvrdio da su mladi iz radničkih i siromašnijih obitelji stvarali subkulture kao odgovor društvu (gdje nisu mogli uspjeti kako su željeli) te kao način i mjesto vlastite promocije.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Svi autori koji su radili na teoriji delinkventne subkulture složili su se oko postojanja 3 tipa subkulture mladih: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1. kriminalna subkultura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2. konfliktna subkultura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3. subkultura povlačenja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Kriminalna subkultura nazvana je još i subkulturom poluprofesionalnog lopova. Takve subkulture bave se kriminalnim aktivnostima, od sitnih krađa u dućanima pa sve do ubojstava.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506663"/>
            <a:ext cx="3810000" cy="3248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Konfliktna subkultura je subkultura u kojoj se status i </a:t>
            </a:r>
            <a:r>
              <a:rPr lang="hr-HR" sz="3200" dirty="0">
                <a:latin typeface="+mj-lt"/>
              </a:rPr>
              <a:t>reputacija </a:t>
            </a:r>
            <a:r>
              <a:rPr lang="hr-HR" sz="3200" dirty="0" smtClean="0">
                <a:latin typeface="+mj-lt"/>
              </a:rPr>
              <a:t>stječu borbom s </a:t>
            </a:r>
            <a:r>
              <a:rPr lang="hr-HR" sz="3200" dirty="0">
                <a:latin typeface="+mj-lt"/>
              </a:rPr>
              <a:t>drugim </a:t>
            </a:r>
            <a:r>
              <a:rPr lang="hr-HR" sz="3200" dirty="0" smtClean="0">
                <a:latin typeface="+mj-lt"/>
              </a:rPr>
              <a:t>sličnim </a:t>
            </a:r>
            <a:r>
              <a:rPr lang="hr-HR" sz="3200" dirty="0">
                <a:latin typeface="+mj-lt"/>
              </a:rPr>
              <a:t>skupinama, </a:t>
            </a:r>
            <a:r>
              <a:rPr lang="hr-HR" sz="3200" dirty="0" smtClean="0">
                <a:latin typeface="+mj-lt"/>
              </a:rPr>
              <a:t>tučnjavama </a:t>
            </a:r>
            <a:r>
              <a:rPr lang="hr-HR" sz="3200" dirty="0">
                <a:latin typeface="+mj-lt"/>
              </a:rPr>
              <a:t>i zaposjedanjem </a:t>
            </a:r>
            <a:r>
              <a:rPr lang="hr-HR" sz="3200" dirty="0" smtClean="0">
                <a:latin typeface="+mj-lt"/>
              </a:rPr>
              <a:t>teritorija. To izvrsno portretiraju i današnje ulične bande (npr. Bloods i Crips u Los Angelesu).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793</Words>
  <Application>Microsoft Office PowerPoint</Application>
  <PresentationFormat>On-screen Show (4:3)</PresentationFormat>
  <Paragraphs>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Sociologija subkultura</vt:lpstr>
      <vt:lpstr>Počeci</vt:lpstr>
      <vt:lpstr>PowerPoint Presentation</vt:lpstr>
      <vt:lpstr>Imena</vt:lpstr>
      <vt:lpstr>Počeci istraživanja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Interakcionizam</vt:lpstr>
      <vt:lpstr>Kontrakultura</vt:lpstr>
      <vt:lpstr>Birminghemska škola</vt:lpstr>
      <vt:lpstr>PowerPoint Presentation</vt:lpstr>
      <vt:lpstr>PowerPoint Presentation</vt:lpstr>
      <vt:lpstr>PowerPoint Presentation</vt:lpstr>
      <vt:lpstr>Hrvatska</vt:lpstr>
      <vt:lpstr>PowerPoint Presentation</vt:lpstr>
      <vt:lpstr>Štemeri</vt:lpstr>
      <vt:lpstr>Hašomani</vt:lpstr>
      <vt:lpstr>Šminkeri</vt:lpstr>
      <vt:lpstr>KRAJ</vt:lpstr>
      <vt:lpstr>Izvori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Matija</dc:creator>
  <cp:lastModifiedBy>Matija</cp:lastModifiedBy>
  <cp:revision>16</cp:revision>
  <dcterms:created xsi:type="dcterms:W3CDTF">2010-11-14T15:30:08Z</dcterms:created>
  <dcterms:modified xsi:type="dcterms:W3CDTF">2010-11-14T20:28:58Z</dcterms:modified>
</cp:coreProperties>
</file>