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nisa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0-24T22:36:01.077" idx="1">
    <p:pos x="5216" y="1785"/>
    <p:text>koja su to načela?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CA14F1-7342-4C5F-834D-3A7CB91EEEE5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7E0141-9483-452C-99B8-D62F304C484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zervirano mjesto podnožj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A14F1-7342-4C5F-834D-3A7CB91EEEE5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7E0141-9483-452C-99B8-D62F304C48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A14F1-7342-4C5F-834D-3A7CB91EEEE5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7E0141-9483-452C-99B8-D62F304C48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A14F1-7342-4C5F-834D-3A7CB91EEEE5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7E0141-9483-452C-99B8-D62F304C48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CA14F1-7342-4C5F-834D-3A7CB91EEEE5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7E0141-9483-452C-99B8-D62F304C484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A14F1-7342-4C5F-834D-3A7CB91EEEE5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D7E0141-9483-452C-99B8-D62F304C484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A14F1-7342-4C5F-834D-3A7CB91EEEE5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D7E0141-9483-452C-99B8-D62F304C48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A14F1-7342-4C5F-834D-3A7CB91EEEE5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7E0141-9483-452C-99B8-D62F304C484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CA14F1-7342-4C5F-834D-3A7CB91EEEE5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7E0141-9483-452C-99B8-D62F304C484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FCA14F1-7342-4C5F-834D-3A7CB91EEEE5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7E0141-9483-452C-99B8-D62F304C484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FCA14F1-7342-4C5F-834D-3A7CB91EEEE5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D7E0141-9483-452C-99B8-D62F304C484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s dijagonalno zaobljenim kuto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FCA14F1-7342-4C5F-834D-3A7CB91EEEE5}" type="datetimeFigureOut">
              <a:rPr lang="hr-HR" smtClean="0"/>
              <a:pPr/>
              <a:t>5.2.2015.</a:t>
            </a:fld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D7E0141-9483-452C-99B8-D62F304C484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Tumačenje ugovora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Kako glasi</a:t>
            </a:r>
          </a:p>
          <a:p>
            <a:r>
              <a:rPr lang="hr-HR" dirty="0" err="1" smtClean="0"/>
              <a:t>Podredno</a:t>
            </a:r>
            <a:r>
              <a:rPr lang="hr-HR" dirty="0" smtClean="0"/>
              <a:t>, ako je sporno, zajednička namjera po načelima obveznog prava utvrđenih u ZOO</a:t>
            </a:r>
          </a:p>
          <a:p>
            <a:r>
              <a:rPr lang="hr-HR" dirty="0" err="1" smtClean="0"/>
              <a:t>Contra</a:t>
            </a:r>
            <a:r>
              <a:rPr lang="hr-HR" dirty="0" smtClean="0"/>
              <a:t> </a:t>
            </a:r>
            <a:r>
              <a:rPr lang="hr-HR" dirty="0" err="1" smtClean="0"/>
              <a:t>proferentem</a:t>
            </a:r>
            <a:endParaRPr lang="hr-HR" dirty="0" smtClean="0"/>
          </a:p>
          <a:p>
            <a:r>
              <a:rPr lang="hr-HR" dirty="0" smtClean="0"/>
              <a:t>Manje </a:t>
            </a:r>
            <a:r>
              <a:rPr lang="hr-HR" dirty="0" err="1" smtClean="0"/>
              <a:t>tegotno</a:t>
            </a:r>
            <a:r>
              <a:rPr lang="hr-HR" dirty="0" smtClean="0"/>
              <a:t> za dužnika</a:t>
            </a:r>
          </a:p>
          <a:p>
            <a:r>
              <a:rPr lang="hr-HR" dirty="0" smtClean="0"/>
              <a:t>Pravičan odnos</a:t>
            </a:r>
          </a:p>
          <a:p>
            <a:r>
              <a:rPr lang="hr-HR" dirty="0" smtClean="0"/>
              <a:t>Ugovorna odredba da će tumačiti netko treći (nema pokretanja spora prije)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nica">
  <a:themeElements>
    <a:clrScheme name="Livnic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vnic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vnic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</TotalTime>
  <Words>40</Words>
  <Application>Microsoft Office PowerPoint</Application>
  <PresentationFormat>Prikaz na zaslonu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4" baseType="lpstr">
      <vt:lpstr>Rockwell</vt:lpstr>
      <vt:lpstr>Wingdings 2</vt:lpstr>
      <vt:lpstr>Livnica</vt:lpstr>
      <vt:lpstr>Tumačenje ugovora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Sinisa</dc:creator>
  <cp:lastModifiedBy>Admin</cp:lastModifiedBy>
  <cp:revision>3</cp:revision>
  <dcterms:created xsi:type="dcterms:W3CDTF">2010-10-24T20:32:07Z</dcterms:created>
  <dcterms:modified xsi:type="dcterms:W3CDTF">2015-02-05T09:46:35Z</dcterms:modified>
</cp:coreProperties>
</file>