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87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96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54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8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5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4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8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88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2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9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296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F03B128-443B-4543-9B31-3BDF41AF0350}" type="datetimeFigureOut">
              <a:rPr lang="hr-HR" smtClean="0"/>
              <a:t>27.11.2019.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CEF8E12-ACC3-400B-BB1F-0B8D431A85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3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73A2-19C8-46D2-B75B-99385C97E4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Socijalni rad u Uzbekistanu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6F6B5-1142-4556-86F9-549E3E933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6767" y="465135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Marija Šarić</a:t>
            </a:r>
          </a:p>
          <a:p>
            <a:r>
              <a:rPr lang="hr-HR" dirty="0"/>
              <a:t>Pravni Fakultet</a:t>
            </a:r>
          </a:p>
          <a:p>
            <a:r>
              <a:rPr lang="hr-HR" dirty="0"/>
              <a:t>Studijski centar socijalnog rada </a:t>
            </a:r>
          </a:p>
          <a:p>
            <a:r>
              <a:rPr lang="hr-HR" dirty="0"/>
              <a:t>27.11.2019.</a:t>
            </a:r>
          </a:p>
        </p:txBody>
      </p:sp>
    </p:spTree>
    <p:extLst>
      <p:ext uri="{BB962C8B-B14F-4D97-AF65-F5344CB8AC3E}">
        <p14:creationId xmlns:p14="http://schemas.microsoft.com/office/powerpoint/2010/main" val="146987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45BE31-6BF6-488F-A2EE-D9BCE476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21" y="2442854"/>
            <a:ext cx="2447075" cy="1609344"/>
          </a:xfrm>
        </p:spPr>
        <p:txBody>
          <a:bodyPr/>
          <a:lstStyle/>
          <a:p>
            <a:r>
              <a:rPr lang="hr-HR" dirty="0"/>
              <a:t>Hvala!</a:t>
            </a:r>
            <a:br>
              <a:rPr lang="hr-HR" dirty="0"/>
            </a:br>
            <a:r>
              <a:rPr lang="hr-HR" dirty="0"/>
              <a:t>RAHMAT!</a:t>
            </a:r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5E9B9C21-75A8-4873-84B1-0333AFB6F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212" y="134252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0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1E42-842D-4FC3-AC3F-366C64C2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Osnovni podaci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A36D99-BB04-4239-9D0D-3DA7F3CF65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2" y="1911415"/>
            <a:ext cx="5181600" cy="25908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2BD5B-9272-4168-AFD2-AE072F36A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1660733"/>
            <a:ext cx="5181600" cy="4351338"/>
          </a:xfrm>
        </p:spPr>
        <p:txBody>
          <a:bodyPr/>
          <a:lstStyle/>
          <a:p>
            <a:r>
              <a:rPr lang="hr-HR" sz="2400" dirty="0"/>
              <a:t>Republika Uzbekistan</a:t>
            </a:r>
          </a:p>
          <a:p>
            <a:r>
              <a:rPr lang="hr-HR" sz="2400" dirty="0"/>
              <a:t>Glavni grad: Taškent</a:t>
            </a:r>
          </a:p>
          <a:p>
            <a:r>
              <a:rPr lang="hr-HR" sz="2400" dirty="0"/>
              <a:t>Broj stanovnika: 32, 39 milijuna (2017.)</a:t>
            </a:r>
          </a:p>
          <a:p>
            <a:r>
              <a:rPr lang="hr-HR" sz="2400" dirty="0"/>
              <a:t>Neovisnost: 1. rujna 1991.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83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0B9C31-46DF-4A45-B295-92E860EA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Kulturni i povijesni kontekst</a:t>
            </a:r>
            <a:endParaRPr lang="hr-H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998E2-14B3-42FD-8605-CB3777A1F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Pomoć, dobročinstvo i milosrđe kao temeljne vrijednosti</a:t>
            </a:r>
          </a:p>
          <a:p>
            <a:r>
              <a:rPr lang="hr-HR" sz="2400" dirty="0"/>
              <a:t>Utjecaj religija – zoroastrizam i islam</a:t>
            </a:r>
          </a:p>
          <a:p>
            <a:r>
              <a:rPr lang="hr-HR" sz="2400" dirty="0"/>
              <a:t>Socijalni rad – kasne 80-e, prepoznavanjem potrebe za profesionalnom zaštitom i podrškom ranjivih skupina</a:t>
            </a:r>
          </a:p>
          <a:p>
            <a:r>
              <a:rPr lang="hr-HR" sz="2400" dirty="0"/>
              <a:t>Uloga lokalne zajednice – mahala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73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296C-6815-4545-9844-3686F5E5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Socijalna politika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33FCA-563C-4821-9E23-78B4B2956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Mjere usmjerene poboljšanju životnog standarda i dobrobiti pojedinca i obitelji, zaštiti socijalno ugroženih skupina (djeca, velike i potrebite obitelji, osobe s invaliditetom)</a:t>
            </a:r>
          </a:p>
          <a:p>
            <a:r>
              <a:rPr lang="hr-HR" sz="2400" dirty="0"/>
              <a:t>više od polovice troškova državnog proračuna usmjereno prema socijalnoj sferi</a:t>
            </a:r>
          </a:p>
          <a:p>
            <a:r>
              <a:rPr lang="hr-HR" sz="2400" dirty="0"/>
              <a:t>60% stanovništva čine mladi i djeca – potreba za integracijom stručnjaka</a:t>
            </a:r>
          </a:p>
        </p:txBody>
      </p:sp>
    </p:spTree>
    <p:extLst>
      <p:ext uri="{BB962C8B-B14F-4D97-AF65-F5344CB8AC3E}">
        <p14:creationId xmlns:p14="http://schemas.microsoft.com/office/powerpoint/2010/main" val="285377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EA32-4E07-4B7E-93D5-65592FF5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SIROMAŠTVO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F86E09-2E65-47C6-8319-6719E92607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" y="1798821"/>
            <a:ext cx="11019959" cy="4318632"/>
          </a:xfrm>
        </p:spPr>
      </p:pic>
    </p:spTree>
    <p:extLst>
      <p:ext uri="{BB962C8B-B14F-4D97-AF65-F5344CB8AC3E}">
        <p14:creationId xmlns:p14="http://schemas.microsoft.com/office/powerpoint/2010/main" val="420883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4CE1A-1518-47E2-89CB-47304C2F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Obrazovanje socijalnih radnika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AE586-8050-443D-991F-B7243D731B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90-ih godina kao tečaj na studiju sociologije</a:t>
            </a:r>
          </a:p>
          <a:p>
            <a:r>
              <a:rPr lang="hr-HR" sz="2400" dirty="0"/>
              <a:t>2007. – Državni institut za kulturu pokreće studij socijalnog rada u Taškentu na ruskom i uzbekistanskom</a:t>
            </a:r>
          </a:p>
          <a:p>
            <a:r>
              <a:rPr lang="hr-HR" sz="2400" dirty="0"/>
              <a:t>Model intenzivnog tečaja prekvalifikacije </a:t>
            </a:r>
          </a:p>
        </p:txBody>
      </p:sp>
      <p:pic>
        <p:nvPicPr>
          <p:cNvPr id="6" name="Content Placeholder 5" descr="A large body of water with a city in the background&#10;&#10;Description automatically generated">
            <a:extLst>
              <a:ext uri="{FF2B5EF4-FFF2-40B4-BE49-F238E27FC236}">
                <a16:creationId xmlns:a16="http://schemas.microsoft.com/office/drawing/2014/main" id="{6369581E-1FA8-4EF1-8A9A-E38F47903D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88" y="2400102"/>
            <a:ext cx="4754562" cy="3565921"/>
          </a:xfrm>
        </p:spPr>
      </p:pic>
    </p:spTree>
    <p:extLst>
      <p:ext uri="{BB962C8B-B14F-4D97-AF65-F5344CB8AC3E}">
        <p14:creationId xmlns:p14="http://schemas.microsoft.com/office/powerpoint/2010/main" val="323110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6CEB-5894-4B81-9FA1-E8FEA828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Status socijalnog rada kao profesije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6967F-90AD-4CC6-B4C8-0043D8498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Okružni odjeli za socijalno osiguranje (sobes) i institucije lokalne uprave (mahala) – rad u zajednici</a:t>
            </a:r>
          </a:p>
          <a:p>
            <a:r>
              <a:rPr lang="hr-HR" sz="2400" dirty="0"/>
              <a:t>„specijalisti za socijalni rad”</a:t>
            </a:r>
          </a:p>
          <a:p>
            <a:r>
              <a:rPr lang="hr-HR" sz="2400" dirty="0"/>
              <a:t>Nova profesija – manjak socijalnih radnika</a:t>
            </a:r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718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98E0-9685-4CA1-8D11-FFB0E1D8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Odabrana područja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9169-8F3B-43B5-9A61-D95CC6F5F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Socijalna zaštita djece – deinstitucionalizacija</a:t>
            </a:r>
          </a:p>
          <a:p>
            <a:r>
              <a:rPr lang="hr-HR" sz="2400" dirty="0"/>
              <a:t>Djeca s invaliditetom – od medicinskog modela do modela inkluzije</a:t>
            </a:r>
          </a:p>
          <a:p>
            <a:r>
              <a:rPr lang="hr-HR" sz="2400" dirty="0"/>
              <a:t>Centar za socijalnu prilagodbu djece (RCSAC) – profesionalni timovi za podršku djeci i obitelji – 6 jedinica</a:t>
            </a:r>
          </a:p>
          <a:p>
            <a:r>
              <a:rPr lang="hr-HR" sz="2400" dirty="0"/>
              <a:t>Nacionalna udruga SOS Dječja sela Uzbekistan</a:t>
            </a:r>
          </a:p>
          <a:p>
            <a:r>
              <a:rPr lang="hr-HR" sz="2400" dirty="0"/>
              <a:t>Nacionalni tim za socijalni rad (2002.) – provedba projekata, trening tim, razvoj obrazovanja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9201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EF7BE-CA0E-48A9-8E86-366E8CE1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LJUDSKA PRAVA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24EF-555C-481B-AC30-DD736401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Sloboda izražavanja, okupljanja, udruživanja i vjere</a:t>
            </a:r>
          </a:p>
          <a:p>
            <a:r>
              <a:rPr lang="hr-HR" sz="2400" dirty="0"/>
              <a:t>Zabrana mučenja</a:t>
            </a:r>
          </a:p>
          <a:p>
            <a:r>
              <a:rPr lang="hr-HR" sz="2400" dirty="0"/>
              <a:t>Uhićene tisuće zbog politički motiviranih optužbi</a:t>
            </a:r>
          </a:p>
          <a:p>
            <a:r>
              <a:rPr lang="hr-HR" sz="2400" dirty="0"/>
              <a:t>Masakr u Andidžanu 2005.</a:t>
            </a:r>
          </a:p>
          <a:p>
            <a:r>
              <a:rPr lang="hr-HR" sz="2400" dirty="0"/>
              <a:t>Mučenje i zlostavljanje u zatvorima</a:t>
            </a:r>
          </a:p>
          <a:p>
            <a:r>
              <a:rPr lang="hr-HR" sz="2400" dirty="0"/>
              <a:t>Prisilni i dječji rad za vrijeme žetve pamuka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91498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992</TotalTime>
  <Words>296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Socijalni rad u Uzbekistanu</vt:lpstr>
      <vt:lpstr>Osnovni podaci</vt:lpstr>
      <vt:lpstr>Kulturni i povijesni kontekst</vt:lpstr>
      <vt:lpstr>Socijalna politika </vt:lpstr>
      <vt:lpstr>SIROMAŠTVO</vt:lpstr>
      <vt:lpstr>Obrazovanje socijalnih radnika</vt:lpstr>
      <vt:lpstr>Status socijalnog rada kao profesije</vt:lpstr>
      <vt:lpstr>Odabrana područja</vt:lpstr>
      <vt:lpstr>LJUDSKA PRAVA</vt:lpstr>
      <vt:lpstr>Hvala! RAHMAT!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u Uzbekistanu</dc:title>
  <dc:creator>Marija Saric</dc:creator>
  <cp:lastModifiedBy>Marija Saric</cp:lastModifiedBy>
  <cp:revision>19</cp:revision>
  <dcterms:created xsi:type="dcterms:W3CDTF">2019-11-25T14:35:55Z</dcterms:created>
  <dcterms:modified xsi:type="dcterms:W3CDTF">2019-11-27T06:02:22Z</dcterms:modified>
</cp:coreProperties>
</file>